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648" r:id="rId1"/>
  </p:sldMasterIdLst>
  <p:notesMasterIdLst>
    <p:notesMasterId r:id="rId23"/>
  </p:notesMasterIdLst>
  <p:sldIdLst>
    <p:sldId id="290" r:id="rId2"/>
    <p:sldId id="258" r:id="rId3"/>
    <p:sldId id="259" r:id="rId4"/>
    <p:sldId id="284" r:id="rId5"/>
    <p:sldId id="285" r:id="rId6"/>
    <p:sldId id="261" r:id="rId7"/>
    <p:sldId id="268" r:id="rId8"/>
    <p:sldId id="291" r:id="rId9"/>
    <p:sldId id="271" r:id="rId10"/>
    <p:sldId id="292" r:id="rId11"/>
    <p:sldId id="279" r:id="rId12"/>
    <p:sldId id="287" r:id="rId13"/>
    <p:sldId id="288" r:id="rId14"/>
    <p:sldId id="289" r:id="rId15"/>
    <p:sldId id="293" r:id="rId16"/>
    <p:sldId id="294" r:id="rId17"/>
    <p:sldId id="298" r:id="rId18"/>
    <p:sldId id="295" r:id="rId19"/>
    <p:sldId id="297" r:id="rId20"/>
    <p:sldId id="296" r:id="rId21"/>
    <p:sldId id="266" r:id="rId22"/>
  </p:sldIdLst>
  <p:sldSz cx="12192000" cy="6858000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27B3"/>
    <a:srgbClr val="C0229E"/>
    <a:srgbClr val="A31D86"/>
    <a:srgbClr val="E3F7FB"/>
    <a:srgbClr val="1592A3"/>
    <a:srgbClr val="A7E6EF"/>
    <a:srgbClr val="1CC0D6"/>
    <a:srgbClr val="93E6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E5B858-BEE1-497F-96DD-110962DC4265}" v="59" dt="2022-12-06T12:37:58.9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46" autoAdjust="0"/>
    <p:restoredTop sz="92411" autoAdjust="0"/>
  </p:normalViewPr>
  <p:slideViewPr>
    <p:cSldViewPr snapToGrid="0">
      <p:cViewPr varScale="1">
        <p:scale>
          <a:sx n="81" d="100"/>
          <a:sy n="81" d="100"/>
        </p:scale>
        <p:origin x="-888" y="-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ubayer Hossen" userId="82c40d14-8b49-43db-afe4-0d3896a27451" providerId="ADAL" clId="{EB715A01-6689-4EB6-B8CA-09097DEE18BF}"/>
    <pc:docChg chg="undo redo custSel addSld delSld modSld">
      <pc:chgData name="Zubayer Hossen" userId="82c40d14-8b49-43db-afe4-0d3896a27451" providerId="ADAL" clId="{EB715A01-6689-4EB6-B8CA-09097DEE18BF}" dt="2022-06-01T13:56:48.411" v="9611" actId="1038"/>
      <pc:docMkLst>
        <pc:docMk/>
      </pc:docMkLst>
      <pc:sldChg chg="addSp delSp modSp new mod setBg modAnim">
        <pc:chgData name="Zubayer Hossen" userId="82c40d14-8b49-43db-afe4-0d3896a27451" providerId="ADAL" clId="{EB715A01-6689-4EB6-B8CA-09097DEE18BF}" dt="2022-06-01T08:49:41.590" v="4182"/>
        <pc:sldMkLst>
          <pc:docMk/>
          <pc:sldMk cId="908883323" sldId="256"/>
        </pc:sldMkLst>
        <pc:spChg chg="del mod">
          <ac:chgData name="Zubayer Hossen" userId="82c40d14-8b49-43db-afe4-0d3896a27451" providerId="ADAL" clId="{EB715A01-6689-4EB6-B8CA-09097DEE18BF}" dt="2022-06-01T07:54:46.325" v="2561" actId="478"/>
          <ac:spMkLst>
            <pc:docMk/>
            <pc:sldMk cId="908883323" sldId="256"/>
            <ac:spMk id="2" creationId="{144FBD11-C7AA-4564-96BE-802F98F3DF9E}"/>
          </ac:spMkLst>
        </pc:spChg>
        <pc:spChg chg="mod">
          <ac:chgData name="Zubayer Hossen" userId="82c40d14-8b49-43db-afe4-0d3896a27451" providerId="ADAL" clId="{EB715A01-6689-4EB6-B8CA-09097DEE18BF}" dt="2022-06-01T07:21:19.402" v="1957" actId="2711"/>
          <ac:spMkLst>
            <pc:docMk/>
            <pc:sldMk cId="908883323" sldId="256"/>
            <ac:spMk id="3" creationId="{0526ADCD-B28B-40D2-B521-0D4FE8B145FE}"/>
          </ac:spMkLst>
        </pc:spChg>
        <pc:spChg chg="mod">
          <ac:chgData name="Zubayer Hossen" userId="82c40d14-8b49-43db-afe4-0d3896a27451" providerId="ADAL" clId="{EB715A01-6689-4EB6-B8CA-09097DEE18BF}" dt="2022-06-01T06:00:38.772" v="400" actId="26606"/>
          <ac:spMkLst>
            <pc:docMk/>
            <pc:sldMk cId="908883323" sldId="256"/>
            <ac:spMk id="4" creationId="{2293A0B8-D6C3-447E-9D69-0627384820A3}"/>
          </ac:spMkLst>
        </pc:spChg>
        <pc:spChg chg="add mod">
          <ac:chgData name="Zubayer Hossen" userId="82c40d14-8b49-43db-afe4-0d3896a27451" providerId="ADAL" clId="{EB715A01-6689-4EB6-B8CA-09097DEE18BF}" dt="2022-06-01T07:54:09.696" v="2530" actId="20577"/>
          <ac:spMkLst>
            <pc:docMk/>
            <pc:sldMk cId="908883323" sldId="256"/>
            <ac:spMk id="6" creationId="{DF5CA49C-9463-4127-9029-4700E28E5B31}"/>
          </ac:spMkLst>
        </pc:spChg>
        <pc:spChg chg="add del mod">
          <ac:chgData name="Zubayer Hossen" userId="82c40d14-8b49-43db-afe4-0d3896a27451" providerId="ADAL" clId="{EB715A01-6689-4EB6-B8CA-09097DEE18BF}" dt="2022-06-01T07:54:50.949" v="2562" actId="478"/>
          <ac:spMkLst>
            <pc:docMk/>
            <pc:sldMk cId="908883323" sldId="256"/>
            <ac:spMk id="12" creationId="{B03D9348-D420-44CE-BF28-9884FA992FD9}"/>
          </ac:spMkLst>
        </pc:spChg>
        <pc:spChg chg="add">
          <ac:chgData name="Zubayer Hossen" userId="82c40d14-8b49-43db-afe4-0d3896a27451" providerId="ADAL" clId="{EB715A01-6689-4EB6-B8CA-09097DEE18BF}" dt="2022-06-01T06:00:38.772" v="400" actId="26606"/>
          <ac:spMkLst>
            <pc:docMk/>
            <pc:sldMk cId="908883323" sldId="256"/>
            <ac:spMk id="15" creationId="{ACBE1851-2230-47A9-B000-CE9046EA61B9}"/>
          </ac:spMkLst>
        </pc:spChg>
        <pc:picChg chg="add del mod ord">
          <ac:chgData name="Zubayer Hossen" userId="82c40d14-8b49-43db-afe4-0d3896a27451" providerId="ADAL" clId="{EB715A01-6689-4EB6-B8CA-09097DEE18BF}" dt="2022-06-01T05:59:13.357" v="398" actId="478"/>
          <ac:picMkLst>
            <pc:docMk/>
            <pc:sldMk cId="908883323" sldId="256"/>
            <ac:picMk id="8" creationId="{0262E1AF-E646-4304-9E9C-3215444ED4DC}"/>
          </ac:picMkLst>
        </pc:picChg>
        <pc:picChg chg="add mod ord">
          <ac:chgData name="Zubayer Hossen" userId="82c40d14-8b49-43db-afe4-0d3896a27451" providerId="ADAL" clId="{EB715A01-6689-4EB6-B8CA-09097DEE18BF}" dt="2022-06-01T06:11:10.268" v="505" actId="1076"/>
          <ac:picMkLst>
            <pc:docMk/>
            <pc:sldMk cId="908883323" sldId="256"/>
            <ac:picMk id="10" creationId="{176B15A6-7543-4097-B047-3B00CA24C4D0}"/>
          </ac:picMkLst>
        </pc:picChg>
        <pc:cxnChg chg="add">
          <ac:chgData name="Zubayer Hossen" userId="82c40d14-8b49-43db-afe4-0d3896a27451" providerId="ADAL" clId="{EB715A01-6689-4EB6-B8CA-09097DEE18BF}" dt="2022-06-01T06:00:38.772" v="400" actId="26606"/>
          <ac:cxnSpMkLst>
            <pc:docMk/>
            <pc:sldMk cId="908883323" sldId="256"/>
            <ac:cxnSpMk id="17" creationId="{23B93832-6514-44F4-849B-5EE2C8A2337D}"/>
          </ac:cxnSpMkLst>
        </pc:cxnChg>
      </pc:sldChg>
      <pc:sldChg chg="addSp delSp modSp new mod addAnim delAnim modAnim">
        <pc:chgData name="Zubayer Hossen" userId="82c40d14-8b49-43db-afe4-0d3896a27451" providerId="ADAL" clId="{EB715A01-6689-4EB6-B8CA-09097DEE18BF}" dt="2022-06-01T13:56:48.411" v="9611" actId="1038"/>
        <pc:sldMkLst>
          <pc:docMk/>
          <pc:sldMk cId="614328395" sldId="257"/>
        </pc:sldMkLst>
        <pc:spChg chg="del mod">
          <ac:chgData name="Zubayer Hossen" userId="82c40d14-8b49-43db-afe4-0d3896a27451" providerId="ADAL" clId="{EB715A01-6689-4EB6-B8CA-09097DEE18BF}" dt="2022-06-01T06:12:31.009" v="512" actId="478"/>
          <ac:spMkLst>
            <pc:docMk/>
            <pc:sldMk cId="614328395" sldId="257"/>
            <ac:spMk id="2" creationId="{9211A92D-C439-41B9-87D7-0375FDFA4D0C}"/>
          </ac:spMkLst>
        </pc:spChg>
        <pc:spChg chg="mod">
          <ac:chgData name="Zubayer Hossen" userId="82c40d14-8b49-43db-afe4-0d3896a27451" providerId="ADAL" clId="{EB715A01-6689-4EB6-B8CA-09097DEE18BF}" dt="2022-06-01T13:56:24.628" v="9547" actId="123"/>
          <ac:spMkLst>
            <pc:docMk/>
            <pc:sldMk cId="614328395" sldId="257"/>
            <ac:spMk id="3" creationId="{B64D14F4-86CB-4EE6-B628-EA5CCA5FAF0E}"/>
          </ac:spMkLst>
        </pc:spChg>
        <pc:spChg chg="add mod">
          <ac:chgData name="Zubayer Hossen" userId="82c40d14-8b49-43db-afe4-0d3896a27451" providerId="ADAL" clId="{EB715A01-6689-4EB6-B8CA-09097DEE18BF}" dt="2022-06-01T13:41:57.228" v="9527" actId="1036"/>
          <ac:spMkLst>
            <pc:docMk/>
            <pc:sldMk cId="614328395" sldId="257"/>
            <ac:spMk id="8" creationId="{AA2B6984-FEB2-43DD-A63B-02CC4C46728E}"/>
          </ac:spMkLst>
        </pc:spChg>
        <pc:spChg chg="add mod">
          <ac:chgData name="Zubayer Hossen" userId="82c40d14-8b49-43db-afe4-0d3896a27451" providerId="ADAL" clId="{EB715A01-6689-4EB6-B8CA-09097DEE18BF}" dt="2022-06-01T13:41:57.228" v="9527" actId="1036"/>
          <ac:spMkLst>
            <pc:docMk/>
            <pc:sldMk cId="614328395" sldId="257"/>
            <ac:spMk id="10" creationId="{EFF5769C-26AD-4858-902B-203A2E1097B3}"/>
          </ac:spMkLst>
        </pc:spChg>
        <pc:spChg chg="add mod">
          <ac:chgData name="Zubayer Hossen" userId="82c40d14-8b49-43db-afe4-0d3896a27451" providerId="ADAL" clId="{EB715A01-6689-4EB6-B8CA-09097DEE18BF}" dt="2022-06-01T13:41:57.228" v="9527" actId="1036"/>
          <ac:spMkLst>
            <pc:docMk/>
            <pc:sldMk cId="614328395" sldId="257"/>
            <ac:spMk id="13" creationId="{1A6FBA5B-3531-44B5-85A1-2FF6977CDB98}"/>
          </ac:spMkLst>
        </pc:spChg>
        <pc:spChg chg="add del mod">
          <ac:chgData name="Zubayer Hossen" userId="82c40d14-8b49-43db-afe4-0d3896a27451" providerId="ADAL" clId="{EB715A01-6689-4EB6-B8CA-09097DEE18BF}" dt="2022-06-01T06:37:50.699" v="835" actId="22"/>
          <ac:spMkLst>
            <pc:docMk/>
            <pc:sldMk cId="614328395" sldId="257"/>
            <ac:spMk id="15" creationId="{437B75F0-B4D6-452D-86BB-61198F4979B9}"/>
          </ac:spMkLst>
        </pc:spChg>
        <pc:picChg chg="add del mod">
          <ac:chgData name="Zubayer Hossen" userId="82c40d14-8b49-43db-afe4-0d3896a27451" providerId="ADAL" clId="{EB715A01-6689-4EB6-B8CA-09097DEE18BF}" dt="2022-06-01T06:36:26.731" v="812" actId="1036"/>
          <ac:picMkLst>
            <pc:docMk/>
            <pc:sldMk cId="614328395" sldId="257"/>
            <ac:picMk id="6" creationId="{0408AA90-0537-4133-9C85-0FBF9BE9156F}"/>
          </ac:picMkLst>
        </pc:picChg>
        <pc:picChg chg="add del mod">
          <ac:chgData name="Zubayer Hossen" userId="82c40d14-8b49-43db-afe4-0d3896a27451" providerId="ADAL" clId="{EB715A01-6689-4EB6-B8CA-09097DEE18BF}" dt="2022-06-01T13:30:50.061" v="9023" actId="478"/>
          <ac:picMkLst>
            <pc:docMk/>
            <pc:sldMk cId="614328395" sldId="257"/>
            <ac:picMk id="9" creationId="{2D30AD01-FE0F-482E-B9FD-F13684F2F4EA}"/>
          </ac:picMkLst>
        </pc:picChg>
        <pc:picChg chg="add del mod">
          <ac:chgData name="Zubayer Hossen" userId="82c40d14-8b49-43db-afe4-0d3896a27451" providerId="ADAL" clId="{EB715A01-6689-4EB6-B8CA-09097DEE18BF}" dt="2022-06-01T13:30:51.056" v="9024" actId="478"/>
          <ac:picMkLst>
            <pc:docMk/>
            <pc:sldMk cId="614328395" sldId="257"/>
            <ac:picMk id="11" creationId="{C81972E7-60ED-43D6-98BF-DB2E4B557F58}"/>
          </ac:picMkLst>
        </pc:picChg>
        <pc:picChg chg="add del mod">
          <ac:chgData name="Zubayer Hossen" userId="82c40d14-8b49-43db-afe4-0d3896a27451" providerId="ADAL" clId="{EB715A01-6689-4EB6-B8CA-09097DEE18BF}" dt="2022-06-01T13:30:51.759" v="9025" actId="478"/>
          <ac:picMkLst>
            <pc:docMk/>
            <pc:sldMk cId="614328395" sldId="257"/>
            <ac:picMk id="12" creationId="{E701800F-2279-47C4-A4CD-A8DA22A0CA22}"/>
          </ac:picMkLst>
        </pc:picChg>
        <pc:picChg chg="add mod">
          <ac:chgData name="Zubayer Hossen" userId="82c40d14-8b49-43db-afe4-0d3896a27451" providerId="ADAL" clId="{EB715A01-6689-4EB6-B8CA-09097DEE18BF}" dt="2022-06-01T13:56:48.411" v="9611" actId="1038"/>
          <ac:picMkLst>
            <pc:docMk/>
            <pc:sldMk cId="614328395" sldId="257"/>
            <ac:picMk id="17" creationId="{70CA579F-3521-43CD-A818-86A2F53156E8}"/>
          </ac:picMkLst>
        </pc:picChg>
        <pc:picChg chg="add del mod">
          <ac:chgData name="Zubayer Hossen" userId="82c40d14-8b49-43db-afe4-0d3896a27451" providerId="ADAL" clId="{EB715A01-6689-4EB6-B8CA-09097DEE18BF}" dt="2022-06-01T10:12:37.794" v="5908" actId="21"/>
          <ac:picMkLst>
            <pc:docMk/>
            <pc:sldMk cId="614328395" sldId="257"/>
            <ac:picMk id="18" creationId="{E7E28F66-FEAA-48F6-9958-431E58DF9C1B}"/>
          </ac:picMkLst>
        </pc:picChg>
        <pc:picChg chg="add del">
          <ac:chgData name="Zubayer Hossen" userId="82c40d14-8b49-43db-afe4-0d3896a27451" providerId="ADAL" clId="{EB715A01-6689-4EB6-B8CA-09097DEE18BF}" dt="2022-06-01T10:12:15.004" v="5903"/>
          <ac:picMkLst>
            <pc:docMk/>
            <pc:sldMk cId="614328395" sldId="257"/>
            <ac:picMk id="3074" creationId="{E5E9A8B3-E1F7-40B4-8988-D60D38697712}"/>
          </ac:picMkLst>
        </pc:picChg>
      </pc:sldChg>
      <pc:sldChg chg="addSp delSp modSp new mod setBg modAnim">
        <pc:chgData name="Zubayer Hossen" userId="82c40d14-8b49-43db-afe4-0d3896a27451" providerId="ADAL" clId="{EB715A01-6689-4EB6-B8CA-09097DEE18BF}" dt="2022-06-01T11:14:26.319" v="6826" actId="1035"/>
        <pc:sldMkLst>
          <pc:docMk/>
          <pc:sldMk cId="3106495851" sldId="258"/>
        </pc:sldMkLst>
        <pc:spChg chg="mod">
          <ac:chgData name="Zubayer Hossen" userId="82c40d14-8b49-43db-afe4-0d3896a27451" providerId="ADAL" clId="{EB715A01-6689-4EB6-B8CA-09097DEE18BF}" dt="2022-06-01T11:14:26.319" v="6826" actId="1035"/>
          <ac:spMkLst>
            <pc:docMk/>
            <pc:sldMk cId="3106495851" sldId="258"/>
            <ac:spMk id="2" creationId="{2A3F8210-22D7-40A2-A8AC-03762F436397}"/>
          </ac:spMkLst>
        </pc:spChg>
        <pc:spChg chg="mod ord">
          <ac:chgData name="Zubayer Hossen" userId="82c40d14-8b49-43db-afe4-0d3896a27451" providerId="ADAL" clId="{EB715A01-6689-4EB6-B8CA-09097DEE18BF}" dt="2022-06-01T11:13:39.425" v="6817" actId="1035"/>
          <ac:spMkLst>
            <pc:docMk/>
            <pc:sldMk cId="3106495851" sldId="258"/>
            <ac:spMk id="3" creationId="{A48C89CB-FD21-4731-9D2A-D0F81DB2CF78}"/>
          </ac:spMkLst>
        </pc:spChg>
        <pc:spChg chg="add del">
          <ac:chgData name="Zubayer Hossen" userId="82c40d14-8b49-43db-afe4-0d3896a27451" providerId="ADAL" clId="{EB715A01-6689-4EB6-B8CA-09097DEE18BF}" dt="2022-06-01T07:32:31.020" v="2239" actId="26606"/>
          <ac:spMkLst>
            <pc:docMk/>
            <pc:sldMk cId="3106495851" sldId="258"/>
            <ac:spMk id="11" creationId="{73C994B4-9721-4148-9EEC-6793CECDE8DD}"/>
          </ac:spMkLst>
        </pc:spChg>
        <pc:spChg chg="add del">
          <ac:chgData name="Zubayer Hossen" userId="82c40d14-8b49-43db-afe4-0d3896a27451" providerId="ADAL" clId="{EB715A01-6689-4EB6-B8CA-09097DEE18BF}" dt="2022-06-01T08:36:25.576" v="3763" actId="26606"/>
          <ac:spMkLst>
            <pc:docMk/>
            <pc:sldMk cId="3106495851" sldId="258"/>
            <ac:spMk id="12" creationId="{79BB35BC-D5C2-4C8B-A22A-A71E6191913B}"/>
          </ac:spMkLst>
        </pc:spChg>
        <pc:spChg chg="add del">
          <ac:chgData name="Zubayer Hossen" userId="82c40d14-8b49-43db-afe4-0d3896a27451" providerId="ADAL" clId="{EB715A01-6689-4EB6-B8CA-09097DEE18BF}" dt="2022-06-01T07:32:31.020" v="2239" actId="26606"/>
          <ac:spMkLst>
            <pc:docMk/>
            <pc:sldMk cId="3106495851" sldId="258"/>
            <ac:spMk id="13" creationId="{F9D95E49-763A-4886-B038-82F734740554}"/>
          </ac:spMkLst>
        </pc:spChg>
        <pc:spChg chg="add del">
          <ac:chgData name="Zubayer Hossen" userId="82c40d14-8b49-43db-afe4-0d3896a27451" providerId="ADAL" clId="{EB715A01-6689-4EB6-B8CA-09097DEE18BF}" dt="2022-06-01T08:36:33.628" v="3765" actId="26606"/>
          <ac:spMkLst>
            <pc:docMk/>
            <pc:sldMk cId="3106495851" sldId="258"/>
            <ac:spMk id="14" creationId="{D009D6D5-DAC2-4A8B-A17A-E206B9012D09}"/>
          </ac:spMkLst>
        </pc:spChg>
        <pc:spChg chg="add del">
          <ac:chgData name="Zubayer Hossen" userId="82c40d14-8b49-43db-afe4-0d3896a27451" providerId="ADAL" clId="{EB715A01-6689-4EB6-B8CA-09097DEE18BF}" dt="2022-06-01T07:32:31.020" v="2239" actId="26606"/>
          <ac:spMkLst>
            <pc:docMk/>
            <pc:sldMk cId="3106495851" sldId="258"/>
            <ac:spMk id="15" creationId="{99B60357-232D-4489-8786-BF4E4F74BA76}"/>
          </ac:spMkLst>
        </pc:spChg>
        <pc:spChg chg="add del">
          <ac:chgData name="Zubayer Hossen" userId="82c40d14-8b49-43db-afe4-0d3896a27451" providerId="ADAL" clId="{EB715A01-6689-4EB6-B8CA-09097DEE18BF}" dt="2022-06-01T11:11:08.349" v="6772" actId="26606"/>
          <ac:spMkLst>
            <pc:docMk/>
            <pc:sldMk cId="3106495851" sldId="258"/>
            <ac:spMk id="16" creationId="{79BB35BC-D5C2-4C8B-A22A-A71E6191913B}"/>
          </ac:spMkLst>
        </pc:spChg>
        <pc:spChg chg="add del">
          <ac:chgData name="Zubayer Hossen" userId="82c40d14-8b49-43db-afe4-0d3896a27451" providerId="ADAL" clId="{EB715A01-6689-4EB6-B8CA-09097DEE18BF}" dt="2022-06-01T07:32:31.020" v="2239" actId="26606"/>
          <ac:spMkLst>
            <pc:docMk/>
            <pc:sldMk cId="3106495851" sldId="258"/>
            <ac:spMk id="17" creationId="{28928A89-D0B3-42AC-80FB-CA7D445693CB}"/>
          </ac:spMkLst>
        </pc:spChg>
        <pc:spChg chg="add del">
          <ac:chgData name="Zubayer Hossen" userId="82c40d14-8b49-43db-afe4-0d3896a27451" providerId="ADAL" clId="{EB715A01-6689-4EB6-B8CA-09097DEE18BF}" dt="2022-06-01T11:10:23.686" v="6755" actId="26606"/>
          <ac:spMkLst>
            <pc:docMk/>
            <pc:sldMk cId="3106495851" sldId="258"/>
            <ac:spMk id="18" creationId="{460B0EFB-53ED-4F35-B05D-F658EA021C65}"/>
          </ac:spMkLst>
        </pc:spChg>
        <pc:spChg chg="add del">
          <ac:chgData name="Zubayer Hossen" userId="82c40d14-8b49-43db-afe4-0d3896a27451" providerId="ADAL" clId="{EB715A01-6689-4EB6-B8CA-09097DEE18BF}" dt="2022-06-01T11:10:23.686" v="6755" actId="26606"/>
          <ac:spMkLst>
            <pc:docMk/>
            <pc:sldMk cId="3106495851" sldId="258"/>
            <ac:spMk id="23" creationId="{835EF3DD-7D43-4A27-8967-A92FD8CC9365}"/>
          </ac:spMkLst>
        </pc:spChg>
        <pc:spChg chg="add del">
          <ac:chgData name="Zubayer Hossen" userId="82c40d14-8b49-43db-afe4-0d3896a27451" providerId="ADAL" clId="{EB715A01-6689-4EB6-B8CA-09097DEE18BF}" dt="2022-06-01T11:10:26.793" v="6757" actId="26606"/>
          <ac:spMkLst>
            <pc:docMk/>
            <pc:sldMk cId="3106495851" sldId="258"/>
            <ac:spMk id="25" creationId="{0E3596DD-156A-473E-9BB3-C6A29F7574E9}"/>
          </ac:spMkLst>
        </pc:spChg>
        <pc:spChg chg="add del">
          <ac:chgData name="Zubayer Hossen" userId="82c40d14-8b49-43db-afe4-0d3896a27451" providerId="ADAL" clId="{EB715A01-6689-4EB6-B8CA-09097DEE18BF}" dt="2022-06-01T11:10:26.793" v="6757" actId="26606"/>
          <ac:spMkLst>
            <pc:docMk/>
            <pc:sldMk cId="3106495851" sldId="258"/>
            <ac:spMk id="26" creationId="{2C46C4D6-C474-4E92-B52E-944C1118F7B6}"/>
          </ac:spMkLst>
        </pc:spChg>
        <pc:spChg chg="add del">
          <ac:chgData name="Zubayer Hossen" userId="82c40d14-8b49-43db-afe4-0d3896a27451" providerId="ADAL" clId="{EB715A01-6689-4EB6-B8CA-09097DEE18BF}" dt="2022-06-01T11:10:59.904" v="6767" actId="26606"/>
          <ac:spMkLst>
            <pc:docMk/>
            <pc:sldMk cId="3106495851" sldId="258"/>
            <ac:spMk id="27" creationId="{D3F51FEB-38FB-4F6C-9F7B-2F2AFAB65463}"/>
          </ac:spMkLst>
        </pc:spChg>
        <pc:spChg chg="add del">
          <ac:chgData name="Zubayer Hossen" userId="82c40d14-8b49-43db-afe4-0d3896a27451" providerId="ADAL" clId="{EB715A01-6689-4EB6-B8CA-09097DEE18BF}" dt="2022-06-01T11:10:35.797" v="6759" actId="26606"/>
          <ac:spMkLst>
            <pc:docMk/>
            <pc:sldMk cId="3106495851" sldId="258"/>
            <ac:spMk id="28" creationId="{460B0EFB-53ED-4F35-B05D-F658EA021C65}"/>
          </ac:spMkLst>
        </pc:spChg>
        <pc:spChg chg="add del">
          <ac:chgData name="Zubayer Hossen" userId="82c40d14-8b49-43db-afe4-0d3896a27451" providerId="ADAL" clId="{EB715A01-6689-4EB6-B8CA-09097DEE18BF}" dt="2022-06-01T11:10:35.797" v="6759" actId="26606"/>
          <ac:spMkLst>
            <pc:docMk/>
            <pc:sldMk cId="3106495851" sldId="258"/>
            <ac:spMk id="29" creationId="{835EF3DD-7D43-4A27-8967-A92FD8CC9365}"/>
          </ac:spMkLst>
        </pc:spChg>
        <pc:spChg chg="add del">
          <ac:chgData name="Zubayer Hossen" userId="82c40d14-8b49-43db-afe4-0d3896a27451" providerId="ADAL" clId="{EB715A01-6689-4EB6-B8CA-09097DEE18BF}" dt="2022-06-01T11:10:38.705" v="6761" actId="26606"/>
          <ac:spMkLst>
            <pc:docMk/>
            <pc:sldMk cId="3106495851" sldId="258"/>
            <ac:spMk id="31" creationId="{2EB492CD-616E-47F8-933B-5E2D952A0593}"/>
          </ac:spMkLst>
        </pc:spChg>
        <pc:spChg chg="add del">
          <ac:chgData name="Zubayer Hossen" userId="82c40d14-8b49-43db-afe4-0d3896a27451" providerId="ADAL" clId="{EB715A01-6689-4EB6-B8CA-09097DEE18BF}" dt="2022-06-01T11:10:38.705" v="6761" actId="26606"/>
          <ac:spMkLst>
            <pc:docMk/>
            <pc:sldMk cId="3106495851" sldId="258"/>
            <ac:spMk id="32" creationId="{59383CF9-23B5-4335-9B21-1791C4CF1C75}"/>
          </ac:spMkLst>
        </pc:spChg>
        <pc:spChg chg="add del">
          <ac:chgData name="Zubayer Hossen" userId="82c40d14-8b49-43db-afe4-0d3896a27451" providerId="ADAL" clId="{EB715A01-6689-4EB6-B8CA-09097DEE18BF}" dt="2022-06-01T11:10:38.705" v="6761" actId="26606"/>
          <ac:spMkLst>
            <pc:docMk/>
            <pc:sldMk cId="3106495851" sldId="258"/>
            <ac:spMk id="33" creationId="{0007FE00-9498-4706-B255-6437B0252C02}"/>
          </ac:spMkLst>
        </pc:spChg>
        <pc:spChg chg="add del">
          <ac:chgData name="Zubayer Hossen" userId="82c40d14-8b49-43db-afe4-0d3896a27451" providerId="ADAL" clId="{EB715A01-6689-4EB6-B8CA-09097DEE18BF}" dt="2022-06-01T11:10:45.554" v="6763" actId="26606"/>
          <ac:spMkLst>
            <pc:docMk/>
            <pc:sldMk cId="3106495851" sldId="258"/>
            <ac:spMk id="35" creationId="{687AFE0E-B37D-4531-AFE8-231C8348EAF1}"/>
          </ac:spMkLst>
        </pc:spChg>
        <pc:spChg chg="add del">
          <ac:chgData name="Zubayer Hossen" userId="82c40d14-8b49-43db-afe4-0d3896a27451" providerId="ADAL" clId="{EB715A01-6689-4EB6-B8CA-09097DEE18BF}" dt="2022-06-01T11:10:53.331" v="6765" actId="26606"/>
          <ac:spMkLst>
            <pc:docMk/>
            <pc:sldMk cId="3106495851" sldId="258"/>
            <ac:spMk id="37" creationId="{95199994-21AE-49A2-BA0D-12E295989A9A}"/>
          </ac:spMkLst>
        </pc:spChg>
        <pc:spChg chg="add del">
          <ac:chgData name="Zubayer Hossen" userId="82c40d14-8b49-43db-afe4-0d3896a27451" providerId="ADAL" clId="{EB715A01-6689-4EB6-B8CA-09097DEE18BF}" dt="2022-06-01T11:10:53.331" v="6765" actId="26606"/>
          <ac:spMkLst>
            <pc:docMk/>
            <pc:sldMk cId="3106495851" sldId="258"/>
            <ac:spMk id="38" creationId="{A2C34835-4F79-4934-B151-D68E79764C72}"/>
          </ac:spMkLst>
        </pc:spChg>
        <pc:spChg chg="add del">
          <ac:chgData name="Zubayer Hossen" userId="82c40d14-8b49-43db-afe4-0d3896a27451" providerId="ADAL" clId="{EB715A01-6689-4EB6-B8CA-09097DEE18BF}" dt="2022-06-01T11:10:59.904" v="6767" actId="26606"/>
          <ac:spMkLst>
            <pc:docMk/>
            <pc:sldMk cId="3106495851" sldId="258"/>
            <ac:spMk id="40" creationId="{2B566528-1B12-4246-9431-5C2D7D081168}"/>
          </ac:spMkLst>
        </pc:spChg>
        <pc:spChg chg="add del">
          <ac:chgData name="Zubayer Hossen" userId="82c40d14-8b49-43db-afe4-0d3896a27451" providerId="ADAL" clId="{EB715A01-6689-4EB6-B8CA-09097DEE18BF}" dt="2022-06-01T11:10:59.904" v="6767" actId="26606"/>
          <ac:spMkLst>
            <pc:docMk/>
            <pc:sldMk cId="3106495851" sldId="258"/>
            <ac:spMk id="43" creationId="{1E547BA6-BAE0-43BB-A7CA-60F69CE252F0}"/>
          </ac:spMkLst>
        </pc:spChg>
        <pc:spChg chg="add del">
          <ac:chgData name="Zubayer Hossen" userId="82c40d14-8b49-43db-afe4-0d3896a27451" providerId="ADAL" clId="{EB715A01-6689-4EB6-B8CA-09097DEE18BF}" dt="2022-06-01T11:11:03.026" v="6769" actId="26606"/>
          <ac:spMkLst>
            <pc:docMk/>
            <pc:sldMk cId="3106495851" sldId="258"/>
            <ac:spMk id="45" creationId="{2B566528-1B12-4246-9431-5C2D7D081168}"/>
          </ac:spMkLst>
        </pc:spChg>
        <pc:spChg chg="add del">
          <ac:chgData name="Zubayer Hossen" userId="82c40d14-8b49-43db-afe4-0d3896a27451" providerId="ADAL" clId="{EB715A01-6689-4EB6-B8CA-09097DEE18BF}" dt="2022-06-01T11:11:08.342" v="6771" actId="26606"/>
          <ac:spMkLst>
            <pc:docMk/>
            <pc:sldMk cId="3106495851" sldId="258"/>
            <ac:spMk id="53" creationId="{2B566528-1B12-4246-9431-5C2D7D081168}"/>
          </ac:spMkLst>
        </pc:spChg>
        <pc:spChg chg="add del">
          <ac:chgData name="Zubayer Hossen" userId="82c40d14-8b49-43db-afe4-0d3896a27451" providerId="ADAL" clId="{EB715A01-6689-4EB6-B8CA-09097DEE18BF}" dt="2022-06-01T11:11:08.342" v="6771" actId="26606"/>
          <ac:spMkLst>
            <pc:docMk/>
            <pc:sldMk cId="3106495851" sldId="258"/>
            <ac:spMk id="56" creationId="{D3F51FEB-38FB-4F6C-9F7B-2F2AFAB65463}"/>
          </ac:spMkLst>
        </pc:spChg>
        <pc:spChg chg="add del">
          <ac:chgData name="Zubayer Hossen" userId="82c40d14-8b49-43db-afe4-0d3896a27451" providerId="ADAL" clId="{EB715A01-6689-4EB6-B8CA-09097DEE18BF}" dt="2022-06-01T11:11:08.342" v="6771" actId="26606"/>
          <ac:spMkLst>
            <pc:docMk/>
            <pc:sldMk cId="3106495851" sldId="258"/>
            <ac:spMk id="57" creationId="{1E547BA6-BAE0-43BB-A7CA-60F69CE252F0}"/>
          </ac:spMkLst>
        </pc:spChg>
        <pc:spChg chg="add del">
          <ac:chgData name="Zubayer Hossen" userId="82c40d14-8b49-43db-afe4-0d3896a27451" providerId="ADAL" clId="{EB715A01-6689-4EB6-B8CA-09097DEE18BF}" dt="2022-06-01T11:12:34.354" v="6783" actId="26606"/>
          <ac:spMkLst>
            <pc:docMk/>
            <pc:sldMk cId="3106495851" sldId="258"/>
            <ac:spMk id="59" creationId="{04812C46-200A-4DEB-A05E-3ED6C68C2387}"/>
          </ac:spMkLst>
        </pc:spChg>
        <pc:spChg chg="add del">
          <ac:chgData name="Zubayer Hossen" userId="82c40d14-8b49-43db-afe4-0d3896a27451" providerId="ADAL" clId="{EB715A01-6689-4EB6-B8CA-09097DEE18BF}" dt="2022-06-01T11:12:34.354" v="6783" actId="26606"/>
          <ac:spMkLst>
            <pc:docMk/>
            <pc:sldMk cId="3106495851" sldId="258"/>
            <ac:spMk id="60" creationId="{D1EA859B-E555-4109-94F3-6700E046E008}"/>
          </ac:spMkLst>
        </pc:spChg>
        <pc:spChg chg="add">
          <ac:chgData name="Zubayer Hossen" userId="82c40d14-8b49-43db-afe4-0d3896a27451" providerId="ADAL" clId="{EB715A01-6689-4EB6-B8CA-09097DEE18BF}" dt="2022-06-01T11:12:34.354" v="6783" actId="26606"/>
          <ac:spMkLst>
            <pc:docMk/>
            <pc:sldMk cId="3106495851" sldId="258"/>
            <ac:spMk id="65" creationId="{E51BA4DF-2BD4-4EC2-B1DB-B27C8AC71864}"/>
          </ac:spMkLst>
        </pc:spChg>
        <pc:grpChg chg="add del">
          <ac:chgData name="Zubayer Hossen" userId="82c40d14-8b49-43db-afe4-0d3896a27451" providerId="ADAL" clId="{EB715A01-6689-4EB6-B8CA-09097DEE18BF}" dt="2022-06-01T11:10:59.904" v="6767" actId="26606"/>
          <ac:grpSpMkLst>
            <pc:docMk/>
            <pc:sldMk cId="3106495851" sldId="258"/>
            <ac:grpSpMk id="41" creationId="{07EAA094-9CF6-4695-958A-33D9BCAA9474}"/>
          </ac:grpSpMkLst>
        </pc:grpChg>
        <pc:grpChg chg="add del">
          <ac:chgData name="Zubayer Hossen" userId="82c40d14-8b49-43db-afe4-0d3896a27451" providerId="ADAL" clId="{EB715A01-6689-4EB6-B8CA-09097DEE18BF}" dt="2022-06-01T11:11:03.026" v="6769" actId="26606"/>
          <ac:grpSpMkLst>
            <pc:docMk/>
            <pc:sldMk cId="3106495851" sldId="258"/>
            <ac:grpSpMk id="46" creationId="{4724F874-E407-41A5-918C-1CF5DF5269E1}"/>
          </ac:grpSpMkLst>
        </pc:grpChg>
        <pc:grpChg chg="add del">
          <ac:chgData name="Zubayer Hossen" userId="82c40d14-8b49-43db-afe4-0d3896a27451" providerId="ADAL" clId="{EB715A01-6689-4EB6-B8CA-09097DEE18BF}" dt="2022-06-01T11:11:03.026" v="6769" actId="26606"/>
          <ac:grpSpMkLst>
            <pc:docMk/>
            <pc:sldMk cId="3106495851" sldId="258"/>
            <ac:grpSpMk id="49" creationId="{DC8D6E3B-FFED-480F-941D-FE376375B8B7}"/>
          </ac:grpSpMkLst>
        </pc:grpChg>
        <pc:grpChg chg="add del">
          <ac:chgData name="Zubayer Hossen" userId="82c40d14-8b49-43db-afe4-0d3896a27451" providerId="ADAL" clId="{EB715A01-6689-4EB6-B8CA-09097DEE18BF}" dt="2022-06-01T11:11:08.342" v="6771" actId="26606"/>
          <ac:grpSpMkLst>
            <pc:docMk/>
            <pc:sldMk cId="3106495851" sldId="258"/>
            <ac:grpSpMk id="54" creationId="{07EAA094-9CF6-4695-958A-33D9BCAA9474}"/>
          </ac:grpSpMkLst>
        </pc:grpChg>
        <pc:picChg chg="add del mod">
          <ac:chgData name="Zubayer Hossen" userId="82c40d14-8b49-43db-afe4-0d3896a27451" providerId="ADAL" clId="{EB715A01-6689-4EB6-B8CA-09097DEE18BF}" dt="2022-06-01T07:37:27.423" v="2409" actId="478"/>
          <ac:picMkLst>
            <pc:docMk/>
            <pc:sldMk cId="3106495851" sldId="258"/>
            <ac:picMk id="6" creationId="{0A8C8A4E-2954-45A0-8608-308A7610F26E}"/>
          </ac:picMkLst>
        </pc:picChg>
        <pc:picChg chg="add mod ord">
          <ac:chgData name="Zubayer Hossen" userId="82c40d14-8b49-43db-afe4-0d3896a27451" providerId="ADAL" clId="{EB715A01-6689-4EB6-B8CA-09097DEE18BF}" dt="2022-06-01T11:12:34.354" v="6783" actId="26606"/>
          <ac:picMkLst>
            <pc:docMk/>
            <pc:sldMk cId="3106495851" sldId="258"/>
            <ac:picMk id="7" creationId="{262F5A82-EB88-49D9-9633-29E5ACE69A14}"/>
          </ac:picMkLst>
        </pc:picChg>
        <pc:cxnChg chg="add del">
          <ac:chgData name="Zubayer Hossen" userId="82c40d14-8b49-43db-afe4-0d3896a27451" providerId="ADAL" clId="{EB715A01-6689-4EB6-B8CA-09097DEE18BF}" dt="2022-06-01T07:32:31.020" v="2239" actId="26606"/>
          <ac:cxnSpMkLst>
            <pc:docMk/>
            <pc:sldMk cId="3106495851" sldId="258"/>
            <ac:cxnSpMk id="19" creationId="{F085D7B9-E066-4923-8CB7-294BF306296A}"/>
          </ac:cxnSpMkLst>
        </pc:cxnChg>
        <pc:cxnChg chg="add del">
          <ac:chgData name="Zubayer Hossen" userId="82c40d14-8b49-43db-afe4-0d3896a27451" providerId="ADAL" clId="{EB715A01-6689-4EB6-B8CA-09097DEE18BF}" dt="2022-06-01T07:32:31.020" v="2239" actId="26606"/>
          <ac:cxnSpMkLst>
            <pc:docMk/>
            <pc:sldMk cId="3106495851" sldId="258"/>
            <ac:cxnSpMk id="21" creationId="{25443840-A796-4C43-8DC1-1B738EFEC522}"/>
          </ac:cxnSpMkLst>
        </pc:cxnChg>
      </pc:sldChg>
      <pc:sldChg chg="addSp delSp modSp new mod modAnim">
        <pc:chgData name="Zubayer Hossen" userId="82c40d14-8b49-43db-afe4-0d3896a27451" providerId="ADAL" clId="{EB715A01-6689-4EB6-B8CA-09097DEE18BF}" dt="2022-06-01T11:29:02.076" v="7092" actId="20577"/>
        <pc:sldMkLst>
          <pc:docMk/>
          <pc:sldMk cId="3429288068" sldId="259"/>
        </pc:sldMkLst>
        <pc:spChg chg="mod">
          <ac:chgData name="Zubayer Hossen" userId="82c40d14-8b49-43db-afe4-0d3896a27451" providerId="ADAL" clId="{EB715A01-6689-4EB6-B8CA-09097DEE18BF}" dt="2022-06-01T08:10:30.192" v="2929" actId="20577"/>
          <ac:spMkLst>
            <pc:docMk/>
            <pc:sldMk cId="3429288068" sldId="259"/>
            <ac:spMk id="2" creationId="{B333EFD9-3D14-49B9-9EF0-DFEE3F147D58}"/>
          </ac:spMkLst>
        </pc:spChg>
        <pc:spChg chg="del">
          <ac:chgData name="Zubayer Hossen" userId="82c40d14-8b49-43db-afe4-0d3896a27451" providerId="ADAL" clId="{EB715A01-6689-4EB6-B8CA-09097DEE18BF}" dt="2022-06-01T07:55:51.712" v="2564" actId="478"/>
          <ac:spMkLst>
            <pc:docMk/>
            <pc:sldMk cId="3429288068" sldId="259"/>
            <ac:spMk id="3" creationId="{4B6BD493-71C0-41B1-98AA-B1C72F6E7E1C}"/>
          </ac:spMkLst>
        </pc:spChg>
        <pc:spChg chg="add mod">
          <ac:chgData name="Zubayer Hossen" userId="82c40d14-8b49-43db-afe4-0d3896a27451" providerId="ADAL" clId="{EB715A01-6689-4EB6-B8CA-09097DEE18BF}" dt="2022-06-01T11:29:02.076" v="7092" actId="20577"/>
          <ac:spMkLst>
            <pc:docMk/>
            <pc:sldMk cId="3429288068" sldId="259"/>
            <ac:spMk id="7" creationId="{F877401F-A262-45FA-996D-3F6679CB3AA3}"/>
          </ac:spMkLst>
        </pc:spChg>
        <pc:spChg chg="add mod">
          <ac:chgData name="Zubayer Hossen" userId="82c40d14-8b49-43db-afe4-0d3896a27451" providerId="ADAL" clId="{EB715A01-6689-4EB6-B8CA-09097DEE18BF}" dt="2022-06-01T10:58:23.125" v="6645" actId="1076"/>
          <ac:spMkLst>
            <pc:docMk/>
            <pc:sldMk cId="3429288068" sldId="259"/>
            <ac:spMk id="9" creationId="{6E1D3A7D-1A27-4FD5-997A-EA8D539F38DC}"/>
          </ac:spMkLst>
        </pc:spChg>
        <pc:spChg chg="add del mod">
          <ac:chgData name="Zubayer Hossen" userId="82c40d14-8b49-43db-afe4-0d3896a27451" providerId="ADAL" clId="{EB715A01-6689-4EB6-B8CA-09097DEE18BF}" dt="2022-06-01T08:03:01.603" v="2775" actId="478"/>
          <ac:spMkLst>
            <pc:docMk/>
            <pc:sldMk cId="3429288068" sldId="259"/>
            <ac:spMk id="10" creationId="{8A3A05FF-AAE3-4224-A0E4-65073F3E3FED}"/>
          </ac:spMkLst>
        </pc:spChg>
        <pc:spChg chg="add mod">
          <ac:chgData name="Zubayer Hossen" userId="82c40d14-8b49-43db-afe4-0d3896a27451" providerId="ADAL" clId="{EB715A01-6689-4EB6-B8CA-09097DEE18BF}" dt="2022-06-01T10:58:51.484" v="6673" actId="1036"/>
          <ac:spMkLst>
            <pc:docMk/>
            <pc:sldMk cId="3429288068" sldId="259"/>
            <ac:spMk id="12" creationId="{737779C7-B466-425D-A026-162ACED792FC}"/>
          </ac:spMkLst>
        </pc:spChg>
        <pc:picChg chg="add mod">
          <ac:chgData name="Zubayer Hossen" userId="82c40d14-8b49-43db-afe4-0d3896a27451" providerId="ADAL" clId="{EB715A01-6689-4EB6-B8CA-09097DEE18BF}" dt="2022-06-01T10:57:56.411" v="6614" actId="1076"/>
          <ac:picMkLst>
            <pc:docMk/>
            <pc:sldMk cId="3429288068" sldId="259"/>
            <ac:picMk id="5" creationId="{D1ECB4C1-EB42-45A6-9A91-153B0A4DCF5E}"/>
          </ac:picMkLst>
        </pc:picChg>
        <pc:picChg chg="add mod">
          <ac:chgData name="Zubayer Hossen" userId="82c40d14-8b49-43db-afe4-0d3896a27451" providerId="ADAL" clId="{EB715A01-6689-4EB6-B8CA-09097DEE18BF}" dt="2022-06-01T10:58:15.109" v="6644" actId="1076"/>
          <ac:picMkLst>
            <pc:docMk/>
            <pc:sldMk cId="3429288068" sldId="259"/>
            <ac:picMk id="8" creationId="{86AF94DF-1094-4C8C-BEDF-1EF91FE6C6ED}"/>
          </ac:picMkLst>
        </pc:picChg>
        <pc:picChg chg="add del mod">
          <ac:chgData name="Zubayer Hossen" userId="82c40d14-8b49-43db-afe4-0d3896a27451" providerId="ADAL" clId="{EB715A01-6689-4EB6-B8CA-09097DEE18BF}" dt="2022-06-01T08:02:55.066" v="2774" actId="478"/>
          <ac:picMkLst>
            <pc:docMk/>
            <pc:sldMk cId="3429288068" sldId="259"/>
            <ac:picMk id="8" creationId="{F491E80C-FA56-4E2C-9AE1-8625F7A67E9F}"/>
          </ac:picMkLst>
        </pc:picChg>
        <pc:picChg chg="add mod">
          <ac:chgData name="Zubayer Hossen" userId="82c40d14-8b49-43db-afe4-0d3896a27451" providerId="ADAL" clId="{EB715A01-6689-4EB6-B8CA-09097DEE18BF}" dt="2022-06-01T10:58:42.139" v="6656" actId="1036"/>
          <ac:picMkLst>
            <pc:docMk/>
            <pc:sldMk cId="3429288068" sldId="259"/>
            <ac:picMk id="1026" creationId="{14F1627B-C9E1-47FA-9744-BF832F5306B9}"/>
          </ac:picMkLst>
        </pc:picChg>
        <pc:cxnChg chg="add del mod">
          <ac:chgData name="Zubayer Hossen" userId="82c40d14-8b49-43db-afe4-0d3896a27451" providerId="ADAL" clId="{EB715A01-6689-4EB6-B8CA-09097DEE18BF}" dt="2022-06-01T08:41:49.986" v="4086" actId="478"/>
          <ac:cxnSpMkLst>
            <pc:docMk/>
            <pc:sldMk cId="3429288068" sldId="259"/>
            <ac:cxnSpMk id="14" creationId="{8F208232-9EB4-4400-9923-E7E628CDF6AB}"/>
          </ac:cxnSpMkLst>
        </pc:cxnChg>
      </pc:sldChg>
      <pc:sldChg chg="modSp new del mod">
        <pc:chgData name="Zubayer Hossen" userId="82c40d14-8b49-43db-afe4-0d3896a27451" providerId="ADAL" clId="{EB715A01-6689-4EB6-B8CA-09097DEE18BF}" dt="2022-06-01T12:11:24.837" v="7786" actId="47"/>
        <pc:sldMkLst>
          <pc:docMk/>
          <pc:sldMk cId="609083504" sldId="260"/>
        </pc:sldMkLst>
        <pc:spChg chg="mod">
          <ac:chgData name="Zubayer Hossen" userId="82c40d14-8b49-43db-afe4-0d3896a27451" providerId="ADAL" clId="{EB715A01-6689-4EB6-B8CA-09097DEE18BF}" dt="2022-06-01T04:16:04.964" v="269" actId="20577"/>
          <ac:spMkLst>
            <pc:docMk/>
            <pc:sldMk cId="609083504" sldId="260"/>
            <ac:spMk id="2" creationId="{BB0FB756-9C4F-40AB-A556-470AEB310F59}"/>
          </ac:spMkLst>
        </pc:spChg>
      </pc:sldChg>
      <pc:sldChg chg="addSp delSp modSp new mod setBg modAnim">
        <pc:chgData name="Zubayer Hossen" userId="82c40d14-8b49-43db-afe4-0d3896a27451" providerId="ADAL" clId="{EB715A01-6689-4EB6-B8CA-09097DEE18BF}" dt="2022-06-01T11:16:01.973" v="6836"/>
        <pc:sldMkLst>
          <pc:docMk/>
          <pc:sldMk cId="1349873920" sldId="261"/>
        </pc:sldMkLst>
        <pc:spChg chg="mod ord">
          <ac:chgData name="Zubayer Hossen" userId="82c40d14-8b49-43db-afe4-0d3896a27451" providerId="ADAL" clId="{EB715A01-6689-4EB6-B8CA-09097DEE18BF}" dt="2022-06-01T11:08:32.458" v="6735" actId="207"/>
          <ac:spMkLst>
            <pc:docMk/>
            <pc:sldMk cId="1349873920" sldId="261"/>
            <ac:spMk id="2" creationId="{F843F880-6FFC-43C7-AC95-89AE7614D302}"/>
          </ac:spMkLst>
        </pc:spChg>
        <pc:spChg chg="add del mod ord">
          <ac:chgData name="Zubayer Hossen" userId="82c40d14-8b49-43db-afe4-0d3896a27451" providerId="ADAL" clId="{EB715A01-6689-4EB6-B8CA-09097DEE18BF}" dt="2022-06-01T11:09:22.974" v="6753" actId="20577"/>
          <ac:spMkLst>
            <pc:docMk/>
            <pc:sldMk cId="1349873920" sldId="261"/>
            <ac:spMk id="3" creationId="{D7ACF179-F6B5-4D50-9298-39377C00C06A}"/>
          </ac:spMkLst>
        </pc:spChg>
        <pc:spChg chg="add del">
          <ac:chgData name="Zubayer Hossen" userId="82c40d14-8b49-43db-afe4-0d3896a27451" providerId="ADAL" clId="{EB715A01-6689-4EB6-B8CA-09097DEE18BF}" dt="2022-06-01T11:07:53.944" v="6732" actId="26606"/>
          <ac:spMkLst>
            <pc:docMk/>
            <pc:sldMk cId="1349873920" sldId="261"/>
            <ac:spMk id="6" creationId="{79BB35BC-D5C2-4C8B-A22A-A71E6191913B}"/>
          </ac:spMkLst>
        </pc:spChg>
        <pc:spChg chg="add">
          <ac:chgData name="Zubayer Hossen" userId="82c40d14-8b49-43db-afe4-0d3896a27451" providerId="ADAL" clId="{EB715A01-6689-4EB6-B8CA-09097DEE18BF}" dt="2022-06-01T11:07:53.950" v="6733" actId="26606"/>
          <ac:spMkLst>
            <pc:docMk/>
            <pc:sldMk cId="1349873920" sldId="261"/>
            <ac:spMk id="8" creationId="{D009D6D5-DAC2-4A8B-A17A-E206B9012D09}"/>
          </ac:spMkLst>
        </pc:spChg>
        <pc:spChg chg="add del">
          <ac:chgData name="Zubayer Hossen" userId="82c40d14-8b49-43db-afe4-0d3896a27451" providerId="ADAL" clId="{EB715A01-6689-4EB6-B8CA-09097DEE18BF}" dt="2022-06-01T11:02:21.101" v="6690" actId="26606"/>
          <ac:spMkLst>
            <pc:docMk/>
            <pc:sldMk cId="1349873920" sldId="261"/>
            <ac:spMk id="9" creationId="{37C89E4B-3C9F-44B9-8B86-D9E3D112D8EC}"/>
          </ac:spMkLst>
        </pc:spChg>
        <pc:picChg chg="add mod">
          <ac:chgData name="Zubayer Hossen" userId="82c40d14-8b49-43db-afe4-0d3896a27451" providerId="ADAL" clId="{EB715A01-6689-4EB6-B8CA-09097DEE18BF}" dt="2022-06-01T11:08:21.656" v="6734" actId="27614"/>
          <ac:picMkLst>
            <pc:docMk/>
            <pc:sldMk cId="1349873920" sldId="261"/>
            <ac:picMk id="4" creationId="{6DF258D8-98F4-49BE-B639-CB44F01FCF97}"/>
          </ac:picMkLst>
        </pc:picChg>
        <pc:cxnChg chg="add del">
          <ac:chgData name="Zubayer Hossen" userId="82c40d14-8b49-43db-afe4-0d3896a27451" providerId="ADAL" clId="{EB715A01-6689-4EB6-B8CA-09097DEE18BF}" dt="2022-06-01T11:02:21.101" v="6690" actId="26606"/>
          <ac:cxnSpMkLst>
            <pc:docMk/>
            <pc:sldMk cId="1349873920" sldId="261"/>
            <ac:cxnSpMk id="11" creationId="{AA2EAA10-076F-46BD-8F0F-B9A2FB77A85C}"/>
          </ac:cxnSpMkLst>
        </pc:cxnChg>
        <pc:cxnChg chg="add del">
          <ac:chgData name="Zubayer Hossen" userId="82c40d14-8b49-43db-afe4-0d3896a27451" providerId="ADAL" clId="{EB715A01-6689-4EB6-B8CA-09097DEE18BF}" dt="2022-06-01T11:02:21.101" v="6690" actId="26606"/>
          <ac:cxnSpMkLst>
            <pc:docMk/>
            <pc:sldMk cId="1349873920" sldId="261"/>
            <ac:cxnSpMk id="13" creationId="{D891E407-403B-4764-86C9-33A56D3BCAA3}"/>
          </ac:cxnSpMkLst>
        </pc:cxnChg>
      </pc:sldChg>
      <pc:sldChg chg="addSp delSp modSp new del mod setBg addAnim delAnim modAnim">
        <pc:chgData name="Zubayer Hossen" userId="82c40d14-8b49-43db-afe4-0d3896a27451" providerId="ADAL" clId="{EB715A01-6689-4EB6-B8CA-09097DEE18BF}" dt="2022-06-01T10:21:40.814" v="6159" actId="47"/>
        <pc:sldMkLst>
          <pc:docMk/>
          <pc:sldMk cId="3981927929" sldId="262"/>
        </pc:sldMkLst>
        <pc:spChg chg="add del mod">
          <ac:chgData name="Zubayer Hossen" userId="82c40d14-8b49-43db-afe4-0d3896a27451" providerId="ADAL" clId="{EB715A01-6689-4EB6-B8CA-09097DEE18BF}" dt="2022-06-01T10:14:43.733" v="5923" actId="14100"/>
          <ac:spMkLst>
            <pc:docMk/>
            <pc:sldMk cId="3981927929" sldId="262"/>
            <ac:spMk id="2" creationId="{49C05881-1AD9-4995-9349-B1F8B9478E2E}"/>
          </ac:spMkLst>
        </pc:spChg>
        <pc:spChg chg="del">
          <ac:chgData name="Zubayer Hossen" userId="82c40d14-8b49-43db-afe4-0d3896a27451" providerId="ADAL" clId="{EB715A01-6689-4EB6-B8CA-09097DEE18BF}" dt="2022-06-01T04:56:13.588" v="307" actId="478"/>
          <ac:spMkLst>
            <pc:docMk/>
            <pc:sldMk cId="3981927929" sldId="262"/>
            <ac:spMk id="3" creationId="{EAD4CB18-A2EB-41AB-88BE-CD41C8CF6D18}"/>
          </ac:spMkLst>
        </pc:spChg>
        <pc:spChg chg="add del">
          <ac:chgData name="Zubayer Hossen" userId="82c40d14-8b49-43db-afe4-0d3896a27451" providerId="ADAL" clId="{EB715A01-6689-4EB6-B8CA-09097DEE18BF}" dt="2022-06-01T10:01:30.631" v="5829" actId="26606"/>
          <ac:spMkLst>
            <pc:docMk/>
            <pc:sldMk cId="3981927929" sldId="262"/>
            <ac:spMk id="8" creationId="{362D44EE-C852-4460-B8B5-C4F2BC20510C}"/>
          </ac:spMkLst>
        </pc:spChg>
        <pc:spChg chg="add del">
          <ac:chgData name="Zubayer Hossen" userId="82c40d14-8b49-43db-afe4-0d3896a27451" providerId="ADAL" clId="{EB715A01-6689-4EB6-B8CA-09097DEE18BF}" dt="2022-06-01T10:01:30.631" v="5829" actId="26606"/>
          <ac:spMkLst>
            <pc:docMk/>
            <pc:sldMk cId="3981927929" sldId="262"/>
            <ac:spMk id="9" creationId="{658970D8-8D1D-4B5C-894B-E871CC86543D}"/>
          </ac:spMkLst>
        </pc:spChg>
        <pc:spChg chg="add del mod">
          <ac:chgData name="Zubayer Hossen" userId="82c40d14-8b49-43db-afe4-0d3896a27451" providerId="ADAL" clId="{EB715A01-6689-4EB6-B8CA-09097DEE18BF}" dt="2022-06-01T10:07:59.062" v="5892" actId="478"/>
          <ac:spMkLst>
            <pc:docMk/>
            <pc:sldMk cId="3981927929" sldId="262"/>
            <ac:spMk id="10" creationId="{1A986818-7A48-45BF-A0F9-24BFE3CC708C}"/>
          </ac:spMkLst>
        </pc:spChg>
        <pc:spChg chg="add del">
          <ac:chgData name="Zubayer Hossen" userId="82c40d14-8b49-43db-afe4-0d3896a27451" providerId="ADAL" clId="{EB715A01-6689-4EB6-B8CA-09097DEE18BF}" dt="2022-06-01T10:00:57.387" v="5821" actId="26606"/>
          <ac:spMkLst>
            <pc:docMk/>
            <pc:sldMk cId="3981927929" sldId="262"/>
            <ac:spMk id="11" creationId="{06DA9DF9-31F7-4056-B42E-878CC92417B8}"/>
          </ac:spMkLst>
        </pc:spChg>
        <pc:spChg chg="add del">
          <ac:chgData name="Zubayer Hossen" userId="82c40d14-8b49-43db-afe4-0d3896a27451" providerId="ADAL" clId="{EB715A01-6689-4EB6-B8CA-09097DEE18BF}" dt="2022-06-01T10:01:03.714" v="5823" actId="26606"/>
          <ac:spMkLst>
            <pc:docMk/>
            <pc:sldMk cId="3981927929" sldId="262"/>
            <ac:spMk id="13" creationId="{32E62931-8EB4-42BB-BAAB-D8757BE66D8E}"/>
          </ac:spMkLst>
        </pc:spChg>
        <pc:spChg chg="add del">
          <ac:chgData name="Zubayer Hossen" userId="82c40d14-8b49-43db-afe4-0d3896a27451" providerId="ADAL" clId="{EB715A01-6689-4EB6-B8CA-09097DEE18BF}" dt="2022-06-01T10:01:30.631" v="5829" actId="26606"/>
          <ac:spMkLst>
            <pc:docMk/>
            <pc:sldMk cId="3981927929" sldId="262"/>
            <ac:spMk id="15" creationId="{F227E5B6-9132-43CA-B503-37A18562ADF2}"/>
          </ac:spMkLst>
        </pc:spChg>
        <pc:spChg chg="add del">
          <ac:chgData name="Zubayer Hossen" userId="82c40d14-8b49-43db-afe4-0d3896a27451" providerId="ADAL" clId="{EB715A01-6689-4EB6-B8CA-09097DEE18BF}" dt="2022-06-01T10:01:30.631" v="5829" actId="26606"/>
          <ac:spMkLst>
            <pc:docMk/>
            <pc:sldMk cId="3981927929" sldId="262"/>
            <ac:spMk id="17" creationId="{03C2051E-A88D-48E5-BACF-AAED17892722}"/>
          </ac:spMkLst>
        </pc:spChg>
        <pc:spChg chg="add del">
          <ac:chgData name="Zubayer Hossen" userId="82c40d14-8b49-43db-afe4-0d3896a27451" providerId="ADAL" clId="{EB715A01-6689-4EB6-B8CA-09097DEE18BF}" dt="2022-06-01T10:01:30.631" v="5829" actId="26606"/>
          <ac:spMkLst>
            <pc:docMk/>
            <pc:sldMk cId="3981927929" sldId="262"/>
            <ac:spMk id="19" creationId="{7821A508-2985-4905-874A-527429BAABFA}"/>
          </ac:spMkLst>
        </pc:spChg>
        <pc:spChg chg="add del">
          <ac:chgData name="Zubayer Hossen" userId="82c40d14-8b49-43db-afe4-0d3896a27451" providerId="ADAL" clId="{EB715A01-6689-4EB6-B8CA-09097DEE18BF}" dt="2022-06-01T10:01:30.631" v="5829" actId="26606"/>
          <ac:spMkLst>
            <pc:docMk/>
            <pc:sldMk cId="3981927929" sldId="262"/>
            <ac:spMk id="21" creationId="{D2929CB1-0E3C-4B2D-ADC5-0154FB33BA44}"/>
          </ac:spMkLst>
        </pc:spChg>
        <pc:spChg chg="add del">
          <ac:chgData name="Zubayer Hossen" userId="82c40d14-8b49-43db-afe4-0d3896a27451" providerId="ADAL" clId="{EB715A01-6689-4EB6-B8CA-09097DEE18BF}" dt="2022-06-01T10:01:30.631" v="5829" actId="26606"/>
          <ac:spMkLst>
            <pc:docMk/>
            <pc:sldMk cId="3981927929" sldId="262"/>
            <ac:spMk id="23" creationId="{5F2F0C84-BE8C-4DC2-A6D3-30349A801D5C}"/>
          </ac:spMkLst>
        </pc:spChg>
        <pc:spChg chg="add del">
          <ac:chgData name="Zubayer Hossen" userId="82c40d14-8b49-43db-afe4-0d3896a27451" providerId="ADAL" clId="{EB715A01-6689-4EB6-B8CA-09097DEE18BF}" dt="2022-06-01T10:01:52.957" v="5832" actId="26606"/>
          <ac:spMkLst>
            <pc:docMk/>
            <pc:sldMk cId="3981927929" sldId="262"/>
            <ac:spMk id="25" creationId="{7D9D36D6-2AC5-46A1-A849-4C82D5264A3A}"/>
          </ac:spMkLst>
        </pc:spChg>
        <pc:spChg chg="add del">
          <ac:chgData name="Zubayer Hossen" userId="82c40d14-8b49-43db-afe4-0d3896a27451" providerId="ADAL" clId="{EB715A01-6689-4EB6-B8CA-09097DEE18BF}" dt="2022-06-01T10:01:55.583" v="5834" actId="26606"/>
          <ac:spMkLst>
            <pc:docMk/>
            <pc:sldMk cId="3981927929" sldId="262"/>
            <ac:spMk id="27" creationId="{06DA9DF9-31F7-4056-B42E-878CC92417B8}"/>
          </ac:spMkLst>
        </pc:spChg>
        <pc:spChg chg="add del">
          <ac:chgData name="Zubayer Hossen" userId="82c40d14-8b49-43db-afe4-0d3896a27451" providerId="ADAL" clId="{EB715A01-6689-4EB6-B8CA-09097DEE18BF}" dt="2022-06-01T10:01:58.606" v="5836" actId="26606"/>
          <ac:spMkLst>
            <pc:docMk/>
            <pc:sldMk cId="3981927929" sldId="262"/>
            <ac:spMk id="29" creationId="{32E62931-8EB4-42BB-BAAB-D8757BE66D8E}"/>
          </ac:spMkLst>
        </pc:spChg>
        <pc:spChg chg="add del">
          <ac:chgData name="Zubayer Hossen" userId="82c40d14-8b49-43db-afe4-0d3896a27451" providerId="ADAL" clId="{EB715A01-6689-4EB6-B8CA-09097DEE18BF}" dt="2022-06-01T10:13:28.916" v="5914" actId="26606"/>
          <ac:spMkLst>
            <pc:docMk/>
            <pc:sldMk cId="3981927929" sldId="262"/>
            <ac:spMk id="31" creationId="{06DA9DF9-31F7-4056-B42E-878CC92417B8}"/>
          </ac:spMkLst>
        </pc:spChg>
        <pc:spChg chg="add del">
          <ac:chgData name="Zubayer Hossen" userId="82c40d14-8b49-43db-afe4-0d3896a27451" providerId="ADAL" clId="{EB715A01-6689-4EB6-B8CA-09097DEE18BF}" dt="2022-06-01T10:14:01.854" v="5916" actId="26606"/>
          <ac:spMkLst>
            <pc:docMk/>
            <pc:sldMk cId="3981927929" sldId="262"/>
            <ac:spMk id="73" creationId="{347D6575-0B06-40B2-9D0F-298202F6BCAC}"/>
          </ac:spMkLst>
        </pc:spChg>
        <pc:spChg chg="add del">
          <ac:chgData name="Zubayer Hossen" userId="82c40d14-8b49-43db-afe4-0d3896a27451" providerId="ADAL" clId="{EB715A01-6689-4EB6-B8CA-09097DEE18BF}" dt="2022-06-01T10:14:01.854" v="5916" actId="26606"/>
          <ac:spMkLst>
            <pc:docMk/>
            <pc:sldMk cId="3981927929" sldId="262"/>
            <ac:spMk id="75" creationId="{E2B33195-5BCA-4BB7-A82D-6739522687DD}"/>
          </ac:spMkLst>
        </pc:spChg>
        <pc:spChg chg="add del">
          <ac:chgData name="Zubayer Hossen" userId="82c40d14-8b49-43db-afe4-0d3896a27451" providerId="ADAL" clId="{EB715A01-6689-4EB6-B8CA-09097DEE18BF}" dt="2022-06-01T10:14:01.854" v="5916" actId="26606"/>
          <ac:spMkLst>
            <pc:docMk/>
            <pc:sldMk cId="3981927929" sldId="262"/>
            <ac:spMk id="77" creationId="{CF8AD9F3-9AF6-494F-83A3-2F677563935C}"/>
          </ac:spMkLst>
        </pc:spChg>
        <pc:spChg chg="add del">
          <ac:chgData name="Zubayer Hossen" userId="82c40d14-8b49-43db-afe4-0d3896a27451" providerId="ADAL" clId="{EB715A01-6689-4EB6-B8CA-09097DEE18BF}" dt="2022-06-01T10:14:01.854" v="5916" actId="26606"/>
          <ac:spMkLst>
            <pc:docMk/>
            <pc:sldMk cId="3981927929" sldId="262"/>
            <ac:spMk id="79" creationId="{0DA5DB8B-7E5C-4ABC-8069-A9A8806F3976}"/>
          </ac:spMkLst>
        </pc:spChg>
        <pc:spChg chg="add">
          <ac:chgData name="Zubayer Hossen" userId="82c40d14-8b49-43db-afe4-0d3896a27451" providerId="ADAL" clId="{EB715A01-6689-4EB6-B8CA-09097DEE18BF}" dt="2022-06-01T10:14:01.854" v="5916" actId="26606"/>
          <ac:spMkLst>
            <pc:docMk/>
            <pc:sldMk cId="3981927929" sldId="262"/>
            <ac:spMk id="137" creationId="{6FD9D7E7-DF77-490E-BCAC-DB04B3804C10}"/>
          </ac:spMkLst>
        </pc:spChg>
        <pc:spChg chg="add">
          <ac:chgData name="Zubayer Hossen" userId="82c40d14-8b49-43db-afe4-0d3896a27451" providerId="ADAL" clId="{EB715A01-6689-4EB6-B8CA-09097DEE18BF}" dt="2022-06-01T10:14:01.854" v="5916" actId="26606"/>
          <ac:spMkLst>
            <pc:docMk/>
            <pc:sldMk cId="3981927929" sldId="262"/>
            <ac:spMk id="139" creationId="{D89AF302-1573-4DC3-9F33-A0090D863083}"/>
          </ac:spMkLst>
        </pc:spChg>
        <pc:spChg chg="add">
          <ac:chgData name="Zubayer Hossen" userId="82c40d14-8b49-43db-afe4-0d3896a27451" providerId="ADAL" clId="{EB715A01-6689-4EB6-B8CA-09097DEE18BF}" dt="2022-06-01T10:14:01.854" v="5916" actId="26606"/>
          <ac:spMkLst>
            <pc:docMk/>
            <pc:sldMk cId="3981927929" sldId="262"/>
            <ac:spMk id="141" creationId="{0C082ED4-395D-4CAE-BC6E-E8E3D7AE6F43}"/>
          </ac:spMkLst>
        </pc:spChg>
        <pc:picChg chg="add del mod">
          <ac:chgData name="Zubayer Hossen" userId="82c40d14-8b49-43db-afe4-0d3896a27451" providerId="ADAL" clId="{EB715A01-6689-4EB6-B8CA-09097DEE18BF}" dt="2022-06-01T10:13:12.902" v="5912" actId="478"/>
          <ac:picMkLst>
            <pc:docMk/>
            <pc:sldMk cId="3981927929" sldId="262"/>
            <ac:picMk id="6" creationId="{3BAAB4DC-FEAB-4B7D-AFD5-6A5E6C852C9F}"/>
          </ac:picMkLst>
        </pc:picChg>
        <pc:picChg chg="add del mod">
          <ac:chgData name="Zubayer Hossen" userId="82c40d14-8b49-43db-afe4-0d3896a27451" providerId="ADAL" clId="{EB715A01-6689-4EB6-B8CA-09097DEE18BF}" dt="2022-06-01T10:13:10.092" v="5911" actId="478"/>
          <ac:picMkLst>
            <pc:docMk/>
            <pc:sldMk cId="3981927929" sldId="262"/>
            <ac:picMk id="24" creationId="{71739209-A662-4565-A8CC-09B3C1A1AAA4}"/>
          </ac:picMkLst>
        </pc:picChg>
        <pc:picChg chg="add del mod">
          <ac:chgData name="Zubayer Hossen" userId="82c40d14-8b49-43db-afe4-0d3896a27451" providerId="ADAL" clId="{EB715A01-6689-4EB6-B8CA-09097DEE18BF}" dt="2022-06-01T10:08:00.971" v="5900"/>
          <ac:picMkLst>
            <pc:docMk/>
            <pc:sldMk cId="3981927929" sldId="262"/>
            <ac:picMk id="2050" creationId="{2DC05412-5D16-479A-A1A6-7CB8584F7AA8}"/>
          </ac:picMkLst>
        </pc:picChg>
        <pc:picChg chg="add mod">
          <ac:chgData name="Zubayer Hossen" userId="82c40d14-8b49-43db-afe4-0d3896a27451" providerId="ADAL" clId="{EB715A01-6689-4EB6-B8CA-09097DEE18BF}" dt="2022-06-01T10:15:05.727" v="5969" actId="1038"/>
          <ac:picMkLst>
            <pc:docMk/>
            <pc:sldMk cId="3981927929" sldId="262"/>
            <ac:picMk id="2052" creationId="{D3BCC2D2-C5AA-45ED-8384-F4CE9FE9B94F}"/>
          </ac:picMkLst>
        </pc:picChg>
      </pc:sldChg>
      <pc:sldChg chg="addSp delSp modSp new mod setBg modAnim setClrOvrMap">
        <pc:chgData name="Zubayer Hossen" userId="82c40d14-8b49-43db-afe4-0d3896a27451" providerId="ADAL" clId="{EB715A01-6689-4EB6-B8CA-09097DEE18BF}" dt="2022-06-01T08:52:29.210" v="4205"/>
        <pc:sldMkLst>
          <pc:docMk/>
          <pc:sldMk cId="2068395807" sldId="263"/>
        </pc:sldMkLst>
        <pc:spChg chg="mod">
          <ac:chgData name="Zubayer Hossen" userId="82c40d14-8b49-43db-afe4-0d3896a27451" providerId="ADAL" clId="{EB715A01-6689-4EB6-B8CA-09097DEE18BF}" dt="2022-06-01T08:44:19.301" v="4134" actId="20577"/>
          <ac:spMkLst>
            <pc:docMk/>
            <pc:sldMk cId="2068395807" sldId="263"/>
            <ac:spMk id="2" creationId="{F91C3A02-8F69-42AF-863E-C84153BC7527}"/>
          </ac:spMkLst>
        </pc:spChg>
        <pc:spChg chg="add del mod">
          <ac:chgData name="Zubayer Hossen" userId="82c40d14-8b49-43db-afe4-0d3896a27451" providerId="ADAL" clId="{EB715A01-6689-4EB6-B8CA-09097DEE18BF}" dt="2022-06-01T08:27:45.987" v="3612" actId="26606"/>
          <ac:spMkLst>
            <pc:docMk/>
            <pc:sldMk cId="2068395807" sldId="263"/>
            <ac:spMk id="3" creationId="{5652FBFE-F37E-4832-9F1C-6432E6BB2536}"/>
          </ac:spMkLst>
        </pc:spChg>
        <pc:spChg chg="add">
          <ac:chgData name="Zubayer Hossen" userId="82c40d14-8b49-43db-afe4-0d3896a27451" providerId="ADAL" clId="{EB715A01-6689-4EB6-B8CA-09097DEE18BF}" dt="2022-06-01T08:34:09.819" v="3761" actId="26606"/>
          <ac:spMkLst>
            <pc:docMk/>
            <pc:sldMk cId="2068395807" sldId="263"/>
            <ac:spMk id="14" creationId="{C5E6CFF1-2F42-4E10-9A97-F116F46F53FE}"/>
          </ac:spMkLst>
        </pc:spChg>
        <pc:graphicFrameChg chg="add del">
          <ac:chgData name="Zubayer Hossen" userId="82c40d14-8b49-43db-afe4-0d3896a27451" providerId="ADAL" clId="{EB715A01-6689-4EB6-B8CA-09097DEE18BF}" dt="2022-06-01T08:27:45.970" v="3611" actId="26606"/>
          <ac:graphicFrameMkLst>
            <pc:docMk/>
            <pc:sldMk cId="2068395807" sldId="263"/>
            <ac:graphicFrameMk id="6" creationId="{D685B198-788E-22C3-E2EB-7E0A763534AD}"/>
          </ac:graphicFrameMkLst>
        </pc:graphicFrameChg>
        <pc:graphicFrameChg chg="add mod modGraphic">
          <ac:chgData name="Zubayer Hossen" userId="82c40d14-8b49-43db-afe4-0d3896a27451" providerId="ADAL" clId="{EB715A01-6689-4EB6-B8CA-09097DEE18BF}" dt="2022-06-01T08:52:12.313" v="4200"/>
          <ac:graphicFrameMkLst>
            <pc:docMk/>
            <pc:sldMk cId="2068395807" sldId="263"/>
            <ac:graphicFrameMk id="8" creationId="{AFF4D427-506E-6E27-041B-57EF65A94428}"/>
          </ac:graphicFrameMkLst>
        </pc:graphicFrameChg>
        <pc:picChg chg="add del mod">
          <ac:chgData name="Zubayer Hossen" userId="82c40d14-8b49-43db-afe4-0d3896a27451" providerId="ADAL" clId="{EB715A01-6689-4EB6-B8CA-09097DEE18BF}" dt="2022-06-01T08:32:40.248" v="3750" actId="21"/>
          <ac:picMkLst>
            <pc:docMk/>
            <pc:sldMk cId="2068395807" sldId="263"/>
            <ac:picMk id="4" creationId="{25761916-41C6-4023-A5E0-244895FF412B}"/>
          </ac:picMkLst>
        </pc:picChg>
        <pc:picChg chg="add">
          <ac:chgData name="Zubayer Hossen" userId="82c40d14-8b49-43db-afe4-0d3896a27451" providerId="ADAL" clId="{EB715A01-6689-4EB6-B8CA-09097DEE18BF}" dt="2022-06-01T08:34:09.819" v="3761" actId="26606"/>
          <ac:picMkLst>
            <pc:docMk/>
            <pc:sldMk cId="2068395807" sldId="263"/>
            <ac:picMk id="10" creationId="{4BA3FB30-92D3-09AD-20C3-193ABB4DCD1B}"/>
          </ac:picMkLst>
        </pc:picChg>
        <pc:cxnChg chg="add">
          <ac:chgData name="Zubayer Hossen" userId="82c40d14-8b49-43db-afe4-0d3896a27451" providerId="ADAL" clId="{EB715A01-6689-4EB6-B8CA-09097DEE18BF}" dt="2022-06-01T08:34:09.819" v="3761" actId="26606"/>
          <ac:cxnSpMkLst>
            <pc:docMk/>
            <pc:sldMk cId="2068395807" sldId="263"/>
            <ac:cxnSpMk id="16" creationId="{67182200-4859-4C8D-BCBB-55B245C28BA3}"/>
          </ac:cxnSpMkLst>
        </pc:cxnChg>
      </pc:sldChg>
      <pc:sldChg chg="addSp delSp add del setBg delDesignElem">
        <pc:chgData name="Zubayer Hossen" userId="82c40d14-8b49-43db-afe4-0d3896a27451" providerId="ADAL" clId="{EB715A01-6689-4EB6-B8CA-09097DEE18BF}" dt="2022-06-01T06:08:21.661" v="459"/>
        <pc:sldMkLst>
          <pc:docMk/>
          <pc:sldMk cId="2650490692" sldId="263"/>
        </pc:sldMkLst>
        <pc:spChg chg="add del">
          <ac:chgData name="Zubayer Hossen" userId="82c40d14-8b49-43db-afe4-0d3896a27451" providerId="ADAL" clId="{EB715A01-6689-4EB6-B8CA-09097DEE18BF}" dt="2022-06-01T06:08:21.661" v="459"/>
          <ac:spMkLst>
            <pc:docMk/>
            <pc:sldMk cId="2650490692" sldId="263"/>
            <ac:spMk id="15" creationId="{ACBE1851-2230-47A9-B000-CE9046EA61B9}"/>
          </ac:spMkLst>
        </pc:spChg>
        <pc:cxnChg chg="add del">
          <ac:chgData name="Zubayer Hossen" userId="82c40d14-8b49-43db-afe4-0d3896a27451" providerId="ADAL" clId="{EB715A01-6689-4EB6-B8CA-09097DEE18BF}" dt="2022-06-01T06:08:21.661" v="459"/>
          <ac:cxnSpMkLst>
            <pc:docMk/>
            <pc:sldMk cId="2650490692" sldId="263"/>
            <ac:cxnSpMk id="17" creationId="{23B93832-6514-44F4-849B-5EE2C8A2337D}"/>
          </ac:cxnSpMkLst>
        </pc:cxnChg>
      </pc:sldChg>
      <pc:sldChg chg="del">
        <pc:chgData name="Zubayer Hossen" userId="82c40d14-8b49-43db-afe4-0d3896a27451" providerId="ADAL" clId="{EB715A01-6689-4EB6-B8CA-09097DEE18BF}" dt="2022-06-01T02:55:18.700" v="0" actId="2696"/>
        <pc:sldMkLst>
          <pc:docMk/>
          <pc:sldMk cId="2820894569" sldId="263"/>
        </pc:sldMkLst>
      </pc:sldChg>
      <pc:sldChg chg="addSp delSp modSp del mod">
        <pc:chgData name="Zubayer Hossen" userId="82c40d14-8b49-43db-afe4-0d3896a27451" providerId="ADAL" clId="{EB715A01-6689-4EB6-B8CA-09097DEE18BF}" dt="2022-06-01T06:10:28.481" v="497" actId="47"/>
        <pc:sldMkLst>
          <pc:docMk/>
          <pc:sldMk cId="4257715465" sldId="263"/>
        </pc:sldMkLst>
        <pc:spChg chg="mod">
          <ac:chgData name="Zubayer Hossen" userId="82c40d14-8b49-43db-afe4-0d3896a27451" providerId="ADAL" clId="{EB715A01-6689-4EB6-B8CA-09097DEE18BF}" dt="2022-06-01T06:09:27.192" v="475" actId="1076"/>
          <ac:spMkLst>
            <pc:docMk/>
            <pc:sldMk cId="4257715465" sldId="263"/>
            <ac:spMk id="2" creationId="{144FBD11-C7AA-4564-96BE-802F98F3DF9E}"/>
          </ac:spMkLst>
        </pc:spChg>
        <pc:spChg chg="mod">
          <ac:chgData name="Zubayer Hossen" userId="82c40d14-8b49-43db-afe4-0d3896a27451" providerId="ADAL" clId="{EB715A01-6689-4EB6-B8CA-09097DEE18BF}" dt="2022-06-01T06:09:45.768" v="492" actId="948"/>
          <ac:spMkLst>
            <pc:docMk/>
            <pc:sldMk cId="4257715465" sldId="263"/>
            <ac:spMk id="3" creationId="{0526ADCD-B28B-40D2-B521-0D4FE8B145FE}"/>
          </ac:spMkLst>
        </pc:spChg>
        <pc:spChg chg="mod">
          <ac:chgData name="Zubayer Hossen" userId="82c40d14-8b49-43db-afe4-0d3896a27451" providerId="ADAL" clId="{EB715A01-6689-4EB6-B8CA-09097DEE18BF}" dt="2022-06-01T06:08:50.765" v="460" actId="26606"/>
          <ac:spMkLst>
            <pc:docMk/>
            <pc:sldMk cId="4257715465" sldId="263"/>
            <ac:spMk id="4" creationId="{2293A0B8-D6C3-447E-9D69-0627384820A3}"/>
          </ac:spMkLst>
        </pc:spChg>
        <pc:spChg chg="mod">
          <ac:chgData name="Zubayer Hossen" userId="82c40d14-8b49-43db-afe4-0d3896a27451" providerId="ADAL" clId="{EB715A01-6689-4EB6-B8CA-09097DEE18BF}" dt="2022-06-01T06:09:18.288" v="474" actId="14100"/>
          <ac:spMkLst>
            <pc:docMk/>
            <pc:sldMk cId="4257715465" sldId="263"/>
            <ac:spMk id="6" creationId="{DF5CA49C-9463-4127-9029-4700E28E5B31}"/>
          </ac:spMkLst>
        </pc:spChg>
        <pc:spChg chg="del">
          <ac:chgData name="Zubayer Hossen" userId="82c40d14-8b49-43db-afe4-0d3896a27451" providerId="ADAL" clId="{EB715A01-6689-4EB6-B8CA-09097DEE18BF}" dt="2022-06-01T06:08:50.765" v="460" actId="26606"/>
          <ac:spMkLst>
            <pc:docMk/>
            <pc:sldMk cId="4257715465" sldId="263"/>
            <ac:spMk id="15" creationId="{ACBE1851-2230-47A9-B000-CE9046EA61B9}"/>
          </ac:spMkLst>
        </pc:spChg>
        <pc:spChg chg="add">
          <ac:chgData name="Zubayer Hossen" userId="82c40d14-8b49-43db-afe4-0d3896a27451" providerId="ADAL" clId="{EB715A01-6689-4EB6-B8CA-09097DEE18BF}" dt="2022-06-01T06:08:50.765" v="460" actId="26606"/>
          <ac:spMkLst>
            <pc:docMk/>
            <pc:sldMk cId="4257715465" sldId="263"/>
            <ac:spMk id="22" creationId="{C7D023E4-8DE1-436E-9847-ED6A4B4B04FD}"/>
          </ac:spMkLst>
        </pc:spChg>
        <pc:spChg chg="add">
          <ac:chgData name="Zubayer Hossen" userId="82c40d14-8b49-43db-afe4-0d3896a27451" providerId="ADAL" clId="{EB715A01-6689-4EB6-B8CA-09097DEE18BF}" dt="2022-06-01T06:08:50.765" v="460" actId="26606"/>
          <ac:spMkLst>
            <pc:docMk/>
            <pc:sldMk cId="4257715465" sldId="263"/>
            <ac:spMk id="24" creationId="{8B2B1708-8CE4-4A20-94F5-55118AE2CBD7}"/>
          </ac:spMkLst>
        </pc:spChg>
        <pc:grpChg chg="add">
          <ac:chgData name="Zubayer Hossen" userId="82c40d14-8b49-43db-afe4-0d3896a27451" providerId="ADAL" clId="{EB715A01-6689-4EB6-B8CA-09097DEE18BF}" dt="2022-06-01T06:08:50.765" v="460" actId="26606"/>
          <ac:grpSpMkLst>
            <pc:docMk/>
            <pc:sldMk cId="4257715465" sldId="263"/>
            <ac:grpSpMk id="26" creationId="{1F9866A9-B167-4D75-8F7F-360025AD6B43}"/>
          </ac:grpSpMkLst>
        </pc:grpChg>
        <pc:grpChg chg="add">
          <ac:chgData name="Zubayer Hossen" userId="82c40d14-8b49-43db-afe4-0d3896a27451" providerId="ADAL" clId="{EB715A01-6689-4EB6-B8CA-09097DEE18BF}" dt="2022-06-01T06:08:50.765" v="460" actId="26606"/>
          <ac:grpSpMkLst>
            <pc:docMk/>
            <pc:sldMk cId="4257715465" sldId="263"/>
            <ac:grpSpMk id="30" creationId="{E27AF472-EAE3-4572-AB69-B92BD10DBC6D}"/>
          </ac:grpSpMkLst>
        </pc:grpChg>
        <pc:picChg chg="mod ord">
          <ac:chgData name="Zubayer Hossen" userId="82c40d14-8b49-43db-afe4-0d3896a27451" providerId="ADAL" clId="{EB715A01-6689-4EB6-B8CA-09097DEE18BF}" dt="2022-06-01T06:10:25.082" v="496" actId="1076"/>
          <ac:picMkLst>
            <pc:docMk/>
            <pc:sldMk cId="4257715465" sldId="263"/>
            <ac:picMk id="10" creationId="{176B15A6-7543-4097-B047-3B00CA24C4D0}"/>
          </ac:picMkLst>
        </pc:picChg>
        <pc:cxnChg chg="del">
          <ac:chgData name="Zubayer Hossen" userId="82c40d14-8b49-43db-afe4-0d3896a27451" providerId="ADAL" clId="{EB715A01-6689-4EB6-B8CA-09097DEE18BF}" dt="2022-06-01T06:08:50.765" v="460" actId="26606"/>
          <ac:cxnSpMkLst>
            <pc:docMk/>
            <pc:sldMk cId="4257715465" sldId="263"/>
            <ac:cxnSpMk id="17" creationId="{23B93832-6514-44F4-849B-5EE2C8A2337D}"/>
          </ac:cxnSpMkLst>
        </pc:cxnChg>
      </pc:sldChg>
      <pc:sldChg chg="addSp delSp modSp new mod setBg modAnim">
        <pc:chgData name="Zubayer Hossen" userId="82c40d14-8b49-43db-afe4-0d3896a27451" providerId="ADAL" clId="{EB715A01-6689-4EB6-B8CA-09097DEE18BF}" dt="2022-06-01T10:50:58.954" v="6428" actId="478"/>
        <pc:sldMkLst>
          <pc:docMk/>
          <pc:sldMk cId="3948190578" sldId="264"/>
        </pc:sldMkLst>
        <pc:spChg chg="mod">
          <ac:chgData name="Zubayer Hossen" userId="82c40d14-8b49-43db-afe4-0d3896a27451" providerId="ADAL" clId="{EB715A01-6689-4EB6-B8CA-09097DEE18BF}" dt="2022-06-01T08:56:34.982" v="4268" actId="20577"/>
          <ac:spMkLst>
            <pc:docMk/>
            <pc:sldMk cId="3948190578" sldId="264"/>
            <ac:spMk id="2" creationId="{18E9F217-DB0A-4269-BF6C-BFC90092920D}"/>
          </ac:spMkLst>
        </pc:spChg>
        <pc:spChg chg="del">
          <ac:chgData name="Zubayer Hossen" userId="82c40d14-8b49-43db-afe4-0d3896a27451" providerId="ADAL" clId="{EB715A01-6689-4EB6-B8CA-09097DEE18BF}" dt="2022-06-01T08:54:13.394" v="4238" actId="478"/>
          <ac:spMkLst>
            <pc:docMk/>
            <pc:sldMk cId="3948190578" sldId="264"/>
            <ac:spMk id="3" creationId="{419E8B19-6B78-4C44-81D6-DB8781BFA0BD}"/>
          </ac:spMkLst>
        </pc:spChg>
        <pc:spChg chg="add del mod">
          <ac:chgData name="Zubayer Hossen" userId="82c40d14-8b49-43db-afe4-0d3896a27451" providerId="ADAL" clId="{EB715A01-6689-4EB6-B8CA-09097DEE18BF}" dt="2022-06-01T10:50:58.954" v="6428" actId="478"/>
          <ac:spMkLst>
            <pc:docMk/>
            <pc:sldMk cId="3948190578" sldId="264"/>
            <ac:spMk id="4" creationId="{2CD4070A-0842-4316-A7E0-A1F336FE8B95}"/>
          </ac:spMkLst>
        </pc:spChg>
        <pc:spChg chg="add">
          <ac:chgData name="Zubayer Hossen" userId="82c40d14-8b49-43db-afe4-0d3896a27451" providerId="ADAL" clId="{EB715A01-6689-4EB6-B8CA-09097DEE18BF}" dt="2022-06-01T08:55:12.979" v="4246" actId="26606"/>
          <ac:spMkLst>
            <pc:docMk/>
            <pc:sldMk cId="3948190578" sldId="264"/>
            <ac:spMk id="10" creationId="{BA79A7CF-01AF-4178-9369-94E0C90EB046}"/>
          </ac:spMkLst>
        </pc:spChg>
        <pc:spChg chg="add">
          <ac:chgData name="Zubayer Hossen" userId="82c40d14-8b49-43db-afe4-0d3896a27451" providerId="ADAL" clId="{EB715A01-6689-4EB6-B8CA-09097DEE18BF}" dt="2022-06-01T08:55:12.979" v="4246" actId="26606"/>
          <ac:spMkLst>
            <pc:docMk/>
            <pc:sldMk cId="3948190578" sldId="264"/>
            <ac:spMk id="12" creationId="{99413ED5-9ED4-4772-BCE4-2BCAE6B12E35}"/>
          </ac:spMkLst>
        </pc:spChg>
        <pc:spChg chg="add">
          <ac:chgData name="Zubayer Hossen" userId="82c40d14-8b49-43db-afe4-0d3896a27451" providerId="ADAL" clId="{EB715A01-6689-4EB6-B8CA-09097DEE18BF}" dt="2022-06-01T08:55:12.979" v="4246" actId="26606"/>
          <ac:spMkLst>
            <pc:docMk/>
            <pc:sldMk cId="3948190578" sldId="264"/>
            <ac:spMk id="14" creationId="{04357C93-F0CB-4A1C-8F77-4E9063789819}"/>
          </ac:spMkLst>
        </pc:spChg>
        <pc:spChg chg="add">
          <ac:chgData name="Zubayer Hossen" userId="82c40d14-8b49-43db-afe4-0d3896a27451" providerId="ADAL" clId="{EB715A01-6689-4EB6-B8CA-09097DEE18BF}" dt="2022-06-01T08:55:12.979" v="4246" actId="26606"/>
          <ac:spMkLst>
            <pc:docMk/>
            <pc:sldMk cId="3948190578" sldId="264"/>
            <ac:spMk id="16" creationId="{90F533E9-6690-41A8-A372-4C6C622D028D}"/>
          </ac:spMkLst>
        </pc:spChg>
        <pc:picChg chg="add mod">
          <ac:chgData name="Zubayer Hossen" userId="82c40d14-8b49-43db-afe4-0d3896a27451" providerId="ADAL" clId="{EB715A01-6689-4EB6-B8CA-09097DEE18BF}" dt="2022-06-01T08:56:57.031" v="4321" actId="1036"/>
          <ac:picMkLst>
            <pc:docMk/>
            <pc:sldMk cId="3948190578" sldId="264"/>
            <ac:picMk id="5" creationId="{626BB527-DADB-4B1F-89A2-34F37233B79A}"/>
          </ac:picMkLst>
        </pc:picChg>
        <pc:picChg chg="add del mod ord">
          <ac:chgData name="Zubayer Hossen" userId="82c40d14-8b49-43db-afe4-0d3896a27451" providerId="ADAL" clId="{EB715A01-6689-4EB6-B8CA-09097DEE18BF}" dt="2022-06-01T10:50:55.469" v="6427" actId="21"/>
          <ac:picMkLst>
            <pc:docMk/>
            <pc:sldMk cId="3948190578" sldId="264"/>
            <ac:picMk id="8" creationId="{9C54E617-D64E-4F7D-90F0-A29929947511}"/>
          </ac:picMkLst>
        </pc:picChg>
      </pc:sldChg>
      <pc:sldChg chg="addSp delSp modSp new mod setBg modAnim">
        <pc:chgData name="Zubayer Hossen" userId="82c40d14-8b49-43db-afe4-0d3896a27451" providerId="ADAL" clId="{EB715A01-6689-4EB6-B8CA-09097DEE18BF}" dt="2022-06-01T09:50:49.288" v="5692" actId="1035"/>
        <pc:sldMkLst>
          <pc:docMk/>
          <pc:sldMk cId="46310482" sldId="265"/>
        </pc:sldMkLst>
        <pc:spChg chg="mod">
          <ac:chgData name="Zubayer Hossen" userId="82c40d14-8b49-43db-afe4-0d3896a27451" providerId="ADAL" clId="{EB715A01-6689-4EB6-B8CA-09097DEE18BF}" dt="2022-06-01T09:29:36.411" v="5431" actId="114"/>
          <ac:spMkLst>
            <pc:docMk/>
            <pc:sldMk cId="46310482" sldId="265"/>
            <ac:spMk id="2" creationId="{348CFECF-B447-4F28-8B72-7DF94119FF97}"/>
          </ac:spMkLst>
        </pc:spChg>
        <pc:spChg chg="del">
          <ac:chgData name="Zubayer Hossen" userId="82c40d14-8b49-43db-afe4-0d3896a27451" providerId="ADAL" clId="{EB715A01-6689-4EB6-B8CA-09097DEE18BF}" dt="2022-06-01T09:08:23.020" v="4798" actId="3680"/>
          <ac:spMkLst>
            <pc:docMk/>
            <pc:sldMk cId="46310482" sldId="265"/>
            <ac:spMk id="3" creationId="{D8991FE7-2271-47BB-BE47-78642DD049B1}"/>
          </ac:spMkLst>
        </pc:spChg>
        <pc:spChg chg="add">
          <ac:chgData name="Zubayer Hossen" userId="82c40d14-8b49-43db-afe4-0d3896a27451" providerId="ADAL" clId="{EB715A01-6689-4EB6-B8CA-09097DEE18BF}" dt="2022-06-01T09:22:34.038" v="5294" actId="26606"/>
          <ac:spMkLst>
            <pc:docMk/>
            <pc:sldMk cId="46310482" sldId="265"/>
            <ac:spMk id="9" creationId="{1D63C574-BFD2-41A1-A567-B0C3CC7FDD4F}"/>
          </ac:spMkLst>
        </pc:spChg>
        <pc:spChg chg="add">
          <ac:chgData name="Zubayer Hossen" userId="82c40d14-8b49-43db-afe4-0d3896a27451" providerId="ADAL" clId="{EB715A01-6689-4EB6-B8CA-09097DEE18BF}" dt="2022-06-01T09:22:34.038" v="5294" actId="26606"/>
          <ac:spMkLst>
            <pc:docMk/>
            <pc:sldMk cId="46310482" sldId="265"/>
            <ac:spMk id="11" creationId="{E2A46BAB-8C31-42B2-90E8-B26DD3E81D37}"/>
          </ac:spMkLst>
        </pc:spChg>
        <pc:grpChg chg="add">
          <ac:chgData name="Zubayer Hossen" userId="82c40d14-8b49-43db-afe4-0d3896a27451" providerId="ADAL" clId="{EB715A01-6689-4EB6-B8CA-09097DEE18BF}" dt="2022-06-01T09:22:34.038" v="5294" actId="26606"/>
          <ac:grpSpMkLst>
            <pc:docMk/>
            <pc:sldMk cId="46310482" sldId="265"/>
            <ac:grpSpMk id="13" creationId="{B3F7A3C7-0737-4E57-B30E-8EEFE638B401}"/>
          </ac:grpSpMkLst>
        </pc:grpChg>
        <pc:grpChg chg="add">
          <ac:chgData name="Zubayer Hossen" userId="82c40d14-8b49-43db-afe4-0d3896a27451" providerId="ADAL" clId="{EB715A01-6689-4EB6-B8CA-09097DEE18BF}" dt="2022-06-01T09:22:34.038" v="5294" actId="26606"/>
          <ac:grpSpMkLst>
            <pc:docMk/>
            <pc:sldMk cId="46310482" sldId="265"/>
            <ac:grpSpMk id="17" creationId="{43F5E015-E085-4624-B431-B42414448684}"/>
          </ac:grpSpMkLst>
        </pc:grpChg>
        <pc:graphicFrameChg chg="add mod ord modGraphic">
          <ac:chgData name="Zubayer Hossen" userId="82c40d14-8b49-43db-afe4-0d3896a27451" providerId="ADAL" clId="{EB715A01-6689-4EB6-B8CA-09097DEE18BF}" dt="2022-06-01T09:50:49.288" v="5692" actId="1035"/>
          <ac:graphicFrameMkLst>
            <pc:docMk/>
            <pc:sldMk cId="46310482" sldId="265"/>
            <ac:graphicFrameMk id="4" creationId="{5C3091D6-5942-43C4-ADCE-E2AF319FF0E1}"/>
          </ac:graphicFrameMkLst>
        </pc:graphicFrameChg>
      </pc:sldChg>
      <pc:sldChg chg="addSp delSp modSp new mod setBg delAnim modAnim setClrOvrMap">
        <pc:chgData name="Zubayer Hossen" userId="82c40d14-8b49-43db-afe4-0d3896a27451" providerId="ADAL" clId="{EB715A01-6689-4EB6-B8CA-09097DEE18BF}" dt="2022-06-01T10:31:52.711" v="6417"/>
        <pc:sldMkLst>
          <pc:docMk/>
          <pc:sldMk cId="2189090989" sldId="266"/>
        </pc:sldMkLst>
        <pc:spChg chg="add del">
          <ac:chgData name="Zubayer Hossen" userId="82c40d14-8b49-43db-afe4-0d3896a27451" providerId="ADAL" clId="{EB715A01-6689-4EB6-B8CA-09097DEE18BF}" dt="2022-06-01T10:17:20.412" v="5989" actId="26606"/>
          <ac:spMkLst>
            <pc:docMk/>
            <pc:sldMk cId="2189090989" sldId="266"/>
            <ac:spMk id="2" creationId="{F62CDB66-0B81-42A7-B7D4-CAFA2847C835}"/>
          </ac:spMkLst>
        </pc:spChg>
        <pc:spChg chg="add del">
          <ac:chgData name="Zubayer Hossen" userId="82c40d14-8b49-43db-afe4-0d3896a27451" providerId="ADAL" clId="{EB715A01-6689-4EB6-B8CA-09097DEE18BF}" dt="2022-06-01T10:17:20.412" v="5989" actId="26606"/>
          <ac:spMkLst>
            <pc:docMk/>
            <pc:sldMk cId="2189090989" sldId="266"/>
            <ac:spMk id="3" creationId="{152FEEAD-309D-4878-98D3-5468F79405DB}"/>
          </ac:spMkLst>
        </pc:spChg>
        <pc:spChg chg="add del mod">
          <ac:chgData name="Zubayer Hossen" userId="82c40d14-8b49-43db-afe4-0d3896a27451" providerId="ADAL" clId="{EB715A01-6689-4EB6-B8CA-09097DEE18BF}" dt="2022-06-01T10:25:00.755" v="6189" actId="478"/>
          <ac:spMkLst>
            <pc:docMk/>
            <pc:sldMk cId="2189090989" sldId="266"/>
            <ac:spMk id="5" creationId="{2CF793FC-D4B1-4F65-A8A8-B21272F04076}"/>
          </ac:spMkLst>
        </pc:spChg>
        <pc:spChg chg="add del mod">
          <ac:chgData name="Zubayer Hossen" userId="82c40d14-8b49-43db-afe4-0d3896a27451" providerId="ADAL" clId="{EB715A01-6689-4EB6-B8CA-09097DEE18BF}" dt="2022-06-01T10:29:50.754" v="6290" actId="478"/>
          <ac:spMkLst>
            <pc:docMk/>
            <pc:sldMk cId="2189090989" sldId="266"/>
            <ac:spMk id="6" creationId="{4A30C7F7-E4A0-4DB7-A460-1C91BD18A5BD}"/>
          </ac:spMkLst>
        </pc:spChg>
        <pc:spChg chg="add mod">
          <ac:chgData name="Zubayer Hossen" userId="82c40d14-8b49-43db-afe4-0d3896a27451" providerId="ADAL" clId="{EB715A01-6689-4EB6-B8CA-09097DEE18BF}" dt="2022-06-01T10:31:27.598" v="6412" actId="1036"/>
          <ac:spMkLst>
            <pc:docMk/>
            <pc:sldMk cId="2189090989" sldId="266"/>
            <ac:spMk id="7" creationId="{17519E1F-D704-4EBC-9A56-4FEF4B9D733E}"/>
          </ac:spMkLst>
        </pc:spChg>
        <pc:spChg chg="add del">
          <ac:chgData name="Zubayer Hossen" userId="82c40d14-8b49-43db-afe4-0d3896a27451" providerId="ADAL" clId="{EB715A01-6689-4EB6-B8CA-09097DEE18BF}" dt="2022-06-01T10:17:18.527" v="5986" actId="26606"/>
          <ac:spMkLst>
            <pc:docMk/>
            <pc:sldMk cId="2189090989" sldId="266"/>
            <ac:spMk id="71" creationId="{C3862298-AF85-4572-BED3-52E573EBD410}"/>
          </ac:spMkLst>
        </pc:spChg>
        <pc:spChg chg="add del">
          <ac:chgData name="Zubayer Hossen" userId="82c40d14-8b49-43db-afe4-0d3896a27451" providerId="ADAL" clId="{EB715A01-6689-4EB6-B8CA-09097DEE18BF}" dt="2022-06-01T10:17:18.527" v="5986" actId="26606"/>
          <ac:spMkLst>
            <pc:docMk/>
            <pc:sldMk cId="2189090989" sldId="266"/>
            <ac:spMk id="73" creationId="{D9B5181E-6789-4C89-8FD2-262FFDF33D14}"/>
          </ac:spMkLst>
        </pc:spChg>
        <pc:spChg chg="add del">
          <ac:chgData name="Zubayer Hossen" userId="82c40d14-8b49-43db-afe4-0d3896a27451" providerId="ADAL" clId="{EB715A01-6689-4EB6-B8CA-09097DEE18BF}" dt="2022-06-01T10:17:18.527" v="5986" actId="26606"/>
          <ac:spMkLst>
            <pc:docMk/>
            <pc:sldMk cId="2189090989" sldId="266"/>
            <ac:spMk id="75" creationId="{E4FD66FF-9E35-45C4-952F-9E6944CC68F9}"/>
          </ac:spMkLst>
        </pc:spChg>
        <pc:spChg chg="add del">
          <ac:chgData name="Zubayer Hossen" userId="82c40d14-8b49-43db-afe4-0d3896a27451" providerId="ADAL" clId="{EB715A01-6689-4EB6-B8CA-09097DEE18BF}" dt="2022-06-01T10:17:18.527" v="5986" actId="26606"/>
          <ac:spMkLst>
            <pc:docMk/>
            <pc:sldMk cId="2189090989" sldId="266"/>
            <ac:spMk id="77" creationId="{4DF6D2E0-671A-41F8-B2B3-648D39DE059E}"/>
          </ac:spMkLst>
        </pc:spChg>
        <pc:spChg chg="add del">
          <ac:chgData name="Zubayer Hossen" userId="82c40d14-8b49-43db-afe4-0d3896a27451" providerId="ADAL" clId="{EB715A01-6689-4EB6-B8CA-09097DEE18BF}" dt="2022-06-01T10:17:48.316" v="6001" actId="26606"/>
          <ac:spMkLst>
            <pc:docMk/>
            <pc:sldMk cId="2189090989" sldId="266"/>
            <ac:spMk id="78" creationId="{7B51B11D-BBCD-47C7-A599-1EDA2F22FE08}"/>
          </ac:spMkLst>
        </pc:spChg>
        <pc:spChg chg="add">
          <ac:chgData name="Zubayer Hossen" userId="82c40d14-8b49-43db-afe4-0d3896a27451" providerId="ADAL" clId="{EB715A01-6689-4EB6-B8CA-09097DEE18BF}" dt="2022-06-01T10:23:53.345" v="6183" actId="26606"/>
          <ac:spMkLst>
            <pc:docMk/>
            <pc:sldMk cId="2189090989" sldId="266"/>
            <ac:spMk id="81" creationId="{F1611BA9-268A-49A6-84F8-FC91536686E4}"/>
          </ac:spMkLst>
        </pc:spChg>
        <pc:spChg chg="add del">
          <ac:chgData name="Zubayer Hossen" userId="82c40d14-8b49-43db-afe4-0d3896a27451" providerId="ADAL" clId="{EB715A01-6689-4EB6-B8CA-09097DEE18BF}" dt="2022-06-01T10:23:53.345" v="6183" actId="26606"/>
          <ac:spMkLst>
            <pc:docMk/>
            <pc:sldMk cId="2189090989" sldId="266"/>
            <ac:spMk id="82" creationId="{D1EA859B-E555-4109-94F3-6700E046E008}"/>
          </ac:spMkLst>
        </pc:spChg>
        <pc:spChg chg="add">
          <ac:chgData name="Zubayer Hossen" userId="82c40d14-8b49-43db-afe4-0d3896a27451" providerId="ADAL" clId="{EB715A01-6689-4EB6-B8CA-09097DEE18BF}" dt="2022-06-01T10:23:53.345" v="6183" actId="26606"/>
          <ac:spMkLst>
            <pc:docMk/>
            <pc:sldMk cId="2189090989" sldId="266"/>
            <ac:spMk id="83" creationId="{E20EB187-900F-4AF5-813B-101456D9FD39}"/>
          </ac:spMkLst>
        </pc:spChg>
        <pc:spChg chg="add">
          <ac:chgData name="Zubayer Hossen" userId="82c40d14-8b49-43db-afe4-0d3896a27451" providerId="ADAL" clId="{EB715A01-6689-4EB6-B8CA-09097DEE18BF}" dt="2022-06-01T10:23:53.345" v="6183" actId="26606"/>
          <ac:spMkLst>
            <pc:docMk/>
            <pc:sldMk cId="2189090989" sldId="266"/>
            <ac:spMk id="85" creationId="{1825D5AF-D278-4D9A-A4F5-A1A1D3507636}"/>
          </ac:spMkLst>
        </pc:spChg>
        <pc:spChg chg="add del">
          <ac:chgData name="Zubayer Hossen" userId="82c40d14-8b49-43db-afe4-0d3896a27451" providerId="ADAL" clId="{EB715A01-6689-4EB6-B8CA-09097DEE18BF}" dt="2022-06-01T10:17:20.406" v="5988" actId="26606"/>
          <ac:spMkLst>
            <pc:docMk/>
            <pc:sldMk cId="2189090989" sldId="266"/>
            <ac:spMk id="4100" creationId="{42A4FC2C-047E-45A5-965D-8E1E3BF09BC6}"/>
          </ac:spMkLst>
        </pc:spChg>
        <pc:spChg chg="add del">
          <ac:chgData name="Zubayer Hossen" userId="82c40d14-8b49-43db-afe4-0d3896a27451" providerId="ADAL" clId="{EB715A01-6689-4EB6-B8CA-09097DEE18BF}" dt="2022-06-01T10:17:48.327" v="6002" actId="26606"/>
          <ac:spMkLst>
            <pc:docMk/>
            <pc:sldMk cId="2189090989" sldId="266"/>
            <ac:spMk id="4102" creationId="{37C89E4B-3C9F-44B9-8B86-D9E3D112D8EC}"/>
          </ac:spMkLst>
        </pc:spChg>
        <pc:spChg chg="add del mod">
          <ac:chgData name="Zubayer Hossen" userId="82c40d14-8b49-43db-afe4-0d3896a27451" providerId="ADAL" clId="{EB715A01-6689-4EB6-B8CA-09097DEE18BF}" dt="2022-06-01T10:24:57.169" v="6188" actId="478"/>
          <ac:spMkLst>
            <pc:docMk/>
            <pc:sldMk cId="2189090989" sldId="266"/>
            <ac:spMk id="4103" creationId="{F62CDB66-0B81-42A7-B7D4-CAFA2847C835}"/>
          </ac:spMkLst>
        </pc:spChg>
        <pc:spChg chg="add del">
          <ac:chgData name="Zubayer Hossen" userId="82c40d14-8b49-43db-afe4-0d3896a27451" providerId="ADAL" clId="{EB715A01-6689-4EB6-B8CA-09097DEE18BF}" dt="2022-06-01T10:23:53.345" v="6183" actId="26606"/>
          <ac:spMkLst>
            <pc:docMk/>
            <pc:sldMk cId="2189090989" sldId="266"/>
            <ac:spMk id="4107" creationId="{04812C46-200A-4DEB-A05E-3ED6C68C2387}"/>
          </ac:spMkLst>
        </pc:spChg>
        <pc:spChg chg="add del">
          <ac:chgData name="Zubayer Hossen" userId="82c40d14-8b49-43db-afe4-0d3896a27451" providerId="ADAL" clId="{EB715A01-6689-4EB6-B8CA-09097DEE18BF}" dt="2022-06-01T10:18:03.997" v="6003" actId="478"/>
          <ac:spMkLst>
            <pc:docMk/>
            <pc:sldMk cId="2189090989" sldId="266"/>
            <ac:spMk id="4109" creationId="{A1E9B58E-05F8-5296-E0A1-8E23D8310995}"/>
          </ac:spMkLst>
        </pc:spChg>
        <pc:picChg chg="add del mod">
          <ac:chgData name="Zubayer Hossen" userId="82c40d14-8b49-43db-afe4-0d3896a27451" providerId="ADAL" clId="{EB715A01-6689-4EB6-B8CA-09097DEE18BF}" dt="2022-06-01T10:29:48.340" v="6289" actId="478"/>
          <ac:picMkLst>
            <pc:docMk/>
            <pc:sldMk cId="2189090989" sldId="266"/>
            <ac:picMk id="4098" creationId="{50A89DB2-AB0A-41D3-89C6-A41866F16072}"/>
          </ac:picMkLst>
        </pc:picChg>
        <pc:cxnChg chg="add del">
          <ac:chgData name="Zubayer Hossen" userId="82c40d14-8b49-43db-afe4-0d3896a27451" providerId="ADAL" clId="{EB715A01-6689-4EB6-B8CA-09097DEE18BF}" dt="2022-06-01T10:17:48.316" v="6001" actId="26606"/>
          <ac:cxnSpMkLst>
            <pc:docMk/>
            <pc:sldMk cId="2189090989" sldId="266"/>
            <ac:cxnSpMk id="80" creationId="{6A810F53-4CAC-492E-A2F9-C147AA509B57}"/>
          </ac:cxnSpMkLst>
        </pc:cxnChg>
        <pc:cxnChg chg="add del">
          <ac:chgData name="Zubayer Hossen" userId="82c40d14-8b49-43db-afe4-0d3896a27451" providerId="ADAL" clId="{EB715A01-6689-4EB6-B8CA-09097DEE18BF}" dt="2022-06-01T10:17:48.327" v="6002" actId="26606"/>
          <ac:cxnSpMkLst>
            <pc:docMk/>
            <pc:sldMk cId="2189090989" sldId="266"/>
            <ac:cxnSpMk id="4104" creationId="{AA2EAA10-076F-46BD-8F0F-B9A2FB77A85C}"/>
          </ac:cxnSpMkLst>
        </pc:cxnChg>
        <pc:cxnChg chg="add del">
          <ac:chgData name="Zubayer Hossen" userId="82c40d14-8b49-43db-afe4-0d3896a27451" providerId="ADAL" clId="{EB715A01-6689-4EB6-B8CA-09097DEE18BF}" dt="2022-06-01T10:17:48.327" v="6002" actId="26606"/>
          <ac:cxnSpMkLst>
            <pc:docMk/>
            <pc:sldMk cId="2189090989" sldId="266"/>
            <ac:cxnSpMk id="4105" creationId="{D891E407-403B-4764-86C9-33A56D3BCAA3}"/>
          </ac:cxnSpMkLst>
        </pc:cxnChg>
      </pc:sldChg>
      <pc:sldChg chg="addSp delSp modSp new mod setBg modAnim">
        <pc:chgData name="Zubayer Hossen" userId="82c40d14-8b49-43db-afe4-0d3896a27451" providerId="ADAL" clId="{EB715A01-6689-4EB6-B8CA-09097DEE18BF}" dt="2022-06-01T12:25:51.792" v="7920" actId="1036"/>
        <pc:sldMkLst>
          <pc:docMk/>
          <pc:sldMk cId="199134300" sldId="267"/>
        </pc:sldMkLst>
        <pc:spChg chg="mod">
          <ac:chgData name="Zubayer Hossen" userId="82c40d14-8b49-43db-afe4-0d3896a27451" providerId="ADAL" clId="{EB715A01-6689-4EB6-B8CA-09097DEE18BF}" dt="2022-06-01T12:06:03.607" v="7716" actId="14100"/>
          <ac:spMkLst>
            <pc:docMk/>
            <pc:sldMk cId="199134300" sldId="267"/>
            <ac:spMk id="2" creationId="{0A13B304-C674-4F1E-818C-AD710778474D}"/>
          </ac:spMkLst>
        </pc:spChg>
        <pc:spChg chg="mod">
          <ac:chgData name="Zubayer Hossen" userId="82c40d14-8b49-43db-afe4-0d3896a27451" providerId="ADAL" clId="{EB715A01-6689-4EB6-B8CA-09097DEE18BF}" dt="2022-06-01T12:25:38.608" v="7882" actId="1036"/>
          <ac:spMkLst>
            <pc:docMk/>
            <pc:sldMk cId="199134300" sldId="267"/>
            <ac:spMk id="3" creationId="{AA9BDBB6-223D-4537-B1CF-E12AC5A13AA6}"/>
          </ac:spMkLst>
        </pc:spChg>
        <pc:spChg chg="del mod">
          <ac:chgData name="Zubayer Hossen" userId="82c40d14-8b49-43db-afe4-0d3896a27451" providerId="ADAL" clId="{EB715A01-6689-4EB6-B8CA-09097DEE18BF}" dt="2022-06-01T11:49:34.612" v="7398" actId="478"/>
          <ac:spMkLst>
            <pc:docMk/>
            <pc:sldMk cId="199134300" sldId="267"/>
            <ac:spMk id="5" creationId="{C3806564-C68E-427F-BDCC-8EFC7E0E7A91}"/>
          </ac:spMkLst>
        </pc:spChg>
        <pc:spChg chg="del mod">
          <ac:chgData name="Zubayer Hossen" userId="82c40d14-8b49-43db-afe4-0d3896a27451" providerId="ADAL" clId="{EB715A01-6689-4EB6-B8CA-09097DEE18BF}" dt="2022-06-01T11:57:03.148" v="7536" actId="478"/>
          <ac:spMkLst>
            <pc:docMk/>
            <pc:sldMk cId="199134300" sldId="267"/>
            <ac:spMk id="6" creationId="{FA6690E6-BC5D-48BB-B50E-45AE248608D8}"/>
          </ac:spMkLst>
        </pc:spChg>
        <pc:spChg chg="del mod">
          <ac:chgData name="Zubayer Hossen" userId="82c40d14-8b49-43db-afe4-0d3896a27451" providerId="ADAL" clId="{EB715A01-6689-4EB6-B8CA-09097DEE18BF}" dt="2022-06-01T11:57:06.421" v="7539" actId="478"/>
          <ac:spMkLst>
            <pc:docMk/>
            <pc:sldMk cId="199134300" sldId="267"/>
            <ac:spMk id="7" creationId="{AFFE8749-0074-4E35-AB6B-E09FF01A3F9A}"/>
          </ac:spMkLst>
        </pc:spChg>
        <pc:spChg chg="mod">
          <ac:chgData name="Zubayer Hossen" userId="82c40d14-8b49-43db-afe4-0d3896a27451" providerId="ADAL" clId="{EB715A01-6689-4EB6-B8CA-09097DEE18BF}" dt="2022-06-01T11:59:32.861" v="7635" actId="2711"/>
          <ac:spMkLst>
            <pc:docMk/>
            <pc:sldMk cId="199134300" sldId="267"/>
            <ac:spMk id="8" creationId="{E0658E8E-2108-4B1B-8614-2591680A920F}"/>
          </ac:spMkLst>
        </pc:spChg>
        <pc:spChg chg="mod">
          <ac:chgData name="Zubayer Hossen" userId="82c40d14-8b49-43db-afe4-0d3896a27451" providerId="ADAL" clId="{EB715A01-6689-4EB6-B8CA-09097DEE18BF}" dt="2022-06-01T11:59:32.861" v="7635" actId="2711"/>
          <ac:spMkLst>
            <pc:docMk/>
            <pc:sldMk cId="199134300" sldId="267"/>
            <ac:spMk id="9" creationId="{1749DF1B-968B-485E-88E8-BDEF1609C31D}"/>
          </ac:spMkLst>
        </pc:spChg>
        <pc:spChg chg="mod">
          <ac:chgData name="Zubayer Hossen" userId="82c40d14-8b49-43db-afe4-0d3896a27451" providerId="ADAL" clId="{EB715A01-6689-4EB6-B8CA-09097DEE18BF}" dt="2022-06-01T11:59:32.861" v="7635" actId="2711"/>
          <ac:spMkLst>
            <pc:docMk/>
            <pc:sldMk cId="199134300" sldId="267"/>
            <ac:spMk id="10" creationId="{C8D90644-D44A-419B-B48A-D256336617AE}"/>
          </ac:spMkLst>
        </pc:spChg>
        <pc:spChg chg="mod">
          <ac:chgData name="Zubayer Hossen" userId="82c40d14-8b49-43db-afe4-0d3896a27451" providerId="ADAL" clId="{EB715A01-6689-4EB6-B8CA-09097DEE18BF}" dt="2022-06-01T11:59:32.861" v="7635" actId="2711"/>
          <ac:spMkLst>
            <pc:docMk/>
            <pc:sldMk cId="199134300" sldId="267"/>
            <ac:spMk id="11" creationId="{DE9162E2-CBF6-4FC2-A8FC-F755D473AC5C}"/>
          </ac:spMkLst>
        </pc:spChg>
        <pc:spChg chg="mod">
          <ac:chgData name="Zubayer Hossen" userId="82c40d14-8b49-43db-afe4-0d3896a27451" providerId="ADAL" clId="{EB715A01-6689-4EB6-B8CA-09097DEE18BF}" dt="2022-06-01T11:59:32.861" v="7635" actId="2711"/>
          <ac:spMkLst>
            <pc:docMk/>
            <pc:sldMk cId="199134300" sldId="267"/>
            <ac:spMk id="12" creationId="{B24FC4F2-5D11-4D60-B3B3-90E32C94CBAB}"/>
          </ac:spMkLst>
        </pc:spChg>
        <pc:spChg chg="mod">
          <ac:chgData name="Zubayer Hossen" userId="82c40d14-8b49-43db-afe4-0d3896a27451" providerId="ADAL" clId="{EB715A01-6689-4EB6-B8CA-09097DEE18BF}" dt="2022-06-01T11:59:32.861" v="7635" actId="2711"/>
          <ac:spMkLst>
            <pc:docMk/>
            <pc:sldMk cId="199134300" sldId="267"/>
            <ac:spMk id="13" creationId="{5833F2AA-271D-4703-9299-DC3309E6D59F}"/>
          </ac:spMkLst>
        </pc:spChg>
        <pc:spChg chg="mod">
          <ac:chgData name="Zubayer Hossen" userId="82c40d14-8b49-43db-afe4-0d3896a27451" providerId="ADAL" clId="{EB715A01-6689-4EB6-B8CA-09097DEE18BF}" dt="2022-06-01T11:59:32.861" v="7635" actId="2711"/>
          <ac:spMkLst>
            <pc:docMk/>
            <pc:sldMk cId="199134300" sldId="267"/>
            <ac:spMk id="14" creationId="{E83F74BB-1CDF-42DD-A4B9-83084F989FE0}"/>
          </ac:spMkLst>
        </pc:spChg>
        <pc:spChg chg="mod">
          <ac:chgData name="Zubayer Hossen" userId="82c40d14-8b49-43db-afe4-0d3896a27451" providerId="ADAL" clId="{EB715A01-6689-4EB6-B8CA-09097DEE18BF}" dt="2022-06-01T11:59:32.861" v="7635" actId="2711"/>
          <ac:spMkLst>
            <pc:docMk/>
            <pc:sldMk cId="199134300" sldId="267"/>
            <ac:spMk id="15" creationId="{98652974-D9D9-4BED-BD7E-815A805882D6}"/>
          </ac:spMkLst>
        </pc:spChg>
        <pc:spChg chg="mod">
          <ac:chgData name="Zubayer Hossen" userId="82c40d14-8b49-43db-afe4-0d3896a27451" providerId="ADAL" clId="{EB715A01-6689-4EB6-B8CA-09097DEE18BF}" dt="2022-06-01T11:59:42.031" v="7637" actId="404"/>
          <ac:spMkLst>
            <pc:docMk/>
            <pc:sldMk cId="199134300" sldId="267"/>
            <ac:spMk id="16" creationId="{8BB21C06-3EEF-48D6-A6D2-6303DBA12C87}"/>
          </ac:spMkLst>
        </pc:spChg>
        <pc:spChg chg="add del mod">
          <ac:chgData name="Zubayer Hossen" userId="82c40d14-8b49-43db-afe4-0d3896a27451" providerId="ADAL" clId="{EB715A01-6689-4EB6-B8CA-09097DEE18BF}" dt="2022-06-01T11:50:09.520" v="7408" actId="478"/>
          <ac:spMkLst>
            <pc:docMk/>
            <pc:sldMk cId="199134300" sldId="267"/>
            <ac:spMk id="17" creationId="{8ABEF5EC-8C57-4322-9ECC-1FDF6F8BCA40}"/>
          </ac:spMkLst>
        </pc:spChg>
        <pc:spChg chg="add mod">
          <ac:chgData name="Zubayer Hossen" userId="82c40d14-8b49-43db-afe4-0d3896a27451" providerId="ADAL" clId="{EB715A01-6689-4EB6-B8CA-09097DEE18BF}" dt="2022-06-01T12:01:22.229" v="7664" actId="164"/>
          <ac:spMkLst>
            <pc:docMk/>
            <pc:sldMk cId="199134300" sldId="267"/>
            <ac:spMk id="18" creationId="{1D2CD89F-7905-4756-831D-8994849A9FD4}"/>
          </ac:spMkLst>
        </pc:spChg>
        <pc:spChg chg="add">
          <ac:chgData name="Zubayer Hossen" userId="82c40d14-8b49-43db-afe4-0d3896a27451" providerId="ADAL" clId="{EB715A01-6689-4EB6-B8CA-09097DEE18BF}" dt="2022-06-01T11:45:47.027" v="7317" actId="26606"/>
          <ac:spMkLst>
            <pc:docMk/>
            <pc:sldMk cId="199134300" sldId="267"/>
            <ac:spMk id="21" creationId="{18FD74D4-C0F3-4E5B-9628-885593F0B528}"/>
          </ac:spMkLst>
        </pc:spChg>
        <pc:spChg chg="add mod">
          <ac:chgData name="Zubayer Hossen" userId="82c40d14-8b49-43db-afe4-0d3896a27451" providerId="ADAL" clId="{EB715A01-6689-4EB6-B8CA-09097DEE18BF}" dt="2022-06-01T12:01:22.229" v="7664" actId="164"/>
          <ac:spMkLst>
            <pc:docMk/>
            <pc:sldMk cId="199134300" sldId="267"/>
            <ac:spMk id="22" creationId="{6CCA342E-AD41-4606-A599-FE3936A70111}"/>
          </ac:spMkLst>
        </pc:spChg>
        <pc:spChg chg="add">
          <ac:chgData name="Zubayer Hossen" userId="82c40d14-8b49-43db-afe4-0d3896a27451" providerId="ADAL" clId="{EB715A01-6689-4EB6-B8CA-09097DEE18BF}" dt="2022-06-01T11:45:47.027" v="7317" actId="26606"/>
          <ac:spMkLst>
            <pc:docMk/>
            <pc:sldMk cId="199134300" sldId="267"/>
            <ac:spMk id="23" creationId="{067CFD9A-AD7C-42E8-898D-F51A83B12D73}"/>
          </ac:spMkLst>
        </pc:spChg>
        <pc:spChg chg="add mod">
          <ac:chgData name="Zubayer Hossen" userId="82c40d14-8b49-43db-afe4-0d3896a27451" providerId="ADAL" clId="{EB715A01-6689-4EB6-B8CA-09097DEE18BF}" dt="2022-06-01T12:01:22.229" v="7664" actId="164"/>
          <ac:spMkLst>
            <pc:docMk/>
            <pc:sldMk cId="199134300" sldId="267"/>
            <ac:spMk id="24" creationId="{44379E28-824E-4867-8C25-AF5BABBC8CC2}"/>
          </ac:spMkLst>
        </pc:spChg>
        <pc:spChg chg="add mod">
          <ac:chgData name="Zubayer Hossen" userId="82c40d14-8b49-43db-afe4-0d3896a27451" providerId="ADAL" clId="{EB715A01-6689-4EB6-B8CA-09097DEE18BF}" dt="2022-06-01T12:25:51.792" v="7920" actId="1036"/>
          <ac:spMkLst>
            <pc:docMk/>
            <pc:sldMk cId="199134300" sldId="267"/>
            <ac:spMk id="25" creationId="{0A8BD808-0FC0-4402-BA7C-C0C82FC7E945}"/>
          </ac:spMkLst>
        </pc:spChg>
        <pc:grpChg chg="add mod">
          <ac:chgData name="Zubayer Hossen" userId="82c40d14-8b49-43db-afe4-0d3896a27451" providerId="ADAL" clId="{EB715A01-6689-4EB6-B8CA-09097DEE18BF}" dt="2022-06-01T12:01:22.229" v="7664" actId="164"/>
          <ac:grpSpMkLst>
            <pc:docMk/>
            <pc:sldMk cId="199134300" sldId="267"/>
            <ac:grpSpMk id="4" creationId="{A47157B9-7110-4F3F-B493-6A1CB88576EE}"/>
          </ac:grpSpMkLst>
        </pc:grpChg>
        <pc:grpChg chg="add mod">
          <ac:chgData name="Zubayer Hossen" userId="82c40d14-8b49-43db-afe4-0d3896a27451" providerId="ADAL" clId="{EB715A01-6689-4EB6-B8CA-09097DEE18BF}" dt="2022-06-01T12:25:45.516" v="7905" actId="1035"/>
          <ac:grpSpMkLst>
            <pc:docMk/>
            <pc:sldMk cId="199134300" sldId="267"/>
            <ac:grpSpMk id="19" creationId="{AB637262-F4C1-4675-A486-C1ABB64F1485}"/>
          </ac:grpSpMkLst>
        </pc:grpChg>
      </pc:sldChg>
      <pc:sldChg chg="addSp delSp modSp new mod setBg delAnim modAnim">
        <pc:chgData name="Zubayer Hossen" userId="82c40d14-8b49-43db-afe4-0d3896a27451" providerId="ADAL" clId="{EB715A01-6689-4EB6-B8CA-09097DEE18BF}" dt="2022-06-01T11:25:48.844" v="7072"/>
        <pc:sldMkLst>
          <pc:docMk/>
          <pc:sldMk cId="4062740191" sldId="268"/>
        </pc:sldMkLst>
        <pc:spChg chg="mod">
          <ac:chgData name="Zubayer Hossen" userId="82c40d14-8b49-43db-afe4-0d3896a27451" providerId="ADAL" clId="{EB715A01-6689-4EB6-B8CA-09097DEE18BF}" dt="2022-06-01T11:23:41.243" v="7047" actId="20577"/>
          <ac:spMkLst>
            <pc:docMk/>
            <pc:sldMk cId="4062740191" sldId="268"/>
            <ac:spMk id="2" creationId="{7F987B49-5BA4-4C6F-BC4F-2C31BFB02CD2}"/>
          </ac:spMkLst>
        </pc:spChg>
        <pc:spChg chg="del">
          <ac:chgData name="Zubayer Hossen" userId="82c40d14-8b49-43db-afe4-0d3896a27451" providerId="ADAL" clId="{EB715A01-6689-4EB6-B8CA-09097DEE18BF}" dt="2022-06-01T11:17:13.810" v="6886" actId="478"/>
          <ac:spMkLst>
            <pc:docMk/>
            <pc:sldMk cId="4062740191" sldId="268"/>
            <ac:spMk id="3" creationId="{34D95816-F377-45B0-85F5-34BA45FB4435}"/>
          </ac:spMkLst>
        </pc:spChg>
        <pc:spChg chg="add">
          <ac:chgData name="Zubayer Hossen" userId="82c40d14-8b49-43db-afe4-0d3896a27451" providerId="ADAL" clId="{EB715A01-6689-4EB6-B8CA-09097DEE18BF}" dt="2022-06-01T11:21:02.223" v="7004" actId="26606"/>
          <ac:spMkLst>
            <pc:docMk/>
            <pc:sldMk cId="4062740191" sldId="268"/>
            <ac:spMk id="9" creationId="{68AF5748-FED8-45BA-8631-26D1D10F3246}"/>
          </ac:spMkLst>
        </pc:spChg>
        <pc:spChg chg="add">
          <ac:chgData name="Zubayer Hossen" userId="82c40d14-8b49-43db-afe4-0d3896a27451" providerId="ADAL" clId="{EB715A01-6689-4EB6-B8CA-09097DEE18BF}" dt="2022-06-01T11:21:02.223" v="7004" actId="26606"/>
          <ac:spMkLst>
            <pc:docMk/>
            <pc:sldMk cId="4062740191" sldId="268"/>
            <ac:spMk id="11" creationId="{AF2F604E-43BE-4DC3-B983-E071523364F8}"/>
          </ac:spMkLst>
        </pc:spChg>
        <pc:spChg chg="add">
          <ac:chgData name="Zubayer Hossen" userId="82c40d14-8b49-43db-afe4-0d3896a27451" providerId="ADAL" clId="{EB715A01-6689-4EB6-B8CA-09097DEE18BF}" dt="2022-06-01T11:21:02.223" v="7004" actId="26606"/>
          <ac:spMkLst>
            <pc:docMk/>
            <pc:sldMk cId="4062740191" sldId="268"/>
            <ac:spMk id="13" creationId="{08C9B587-E65E-4B52-B37C-ABEBB6E87928}"/>
          </ac:spMkLst>
        </pc:spChg>
        <pc:picChg chg="add del mod">
          <ac:chgData name="Zubayer Hossen" userId="82c40d14-8b49-43db-afe4-0d3896a27451" providerId="ADAL" clId="{EB715A01-6689-4EB6-B8CA-09097DEE18BF}" dt="2022-06-01T11:21:46.918" v="7014" actId="478"/>
          <ac:picMkLst>
            <pc:docMk/>
            <pc:sldMk cId="4062740191" sldId="268"/>
            <ac:picMk id="4" creationId="{72F75614-EBDA-42CA-8CE3-B4EAAB123485}"/>
          </ac:picMkLst>
        </pc:picChg>
        <pc:picChg chg="add del mod">
          <ac:chgData name="Zubayer Hossen" userId="82c40d14-8b49-43db-afe4-0d3896a27451" providerId="ADAL" clId="{EB715A01-6689-4EB6-B8CA-09097DEE18BF}" dt="2022-06-01T11:25:11.193" v="7054" actId="478"/>
          <ac:picMkLst>
            <pc:docMk/>
            <pc:sldMk cId="4062740191" sldId="268"/>
            <ac:picMk id="6" creationId="{929494EF-9EB2-4C61-BDF9-14CC53B32FC0}"/>
          </ac:picMkLst>
        </pc:picChg>
        <pc:picChg chg="add mod">
          <ac:chgData name="Zubayer Hossen" userId="82c40d14-8b49-43db-afe4-0d3896a27451" providerId="ADAL" clId="{EB715A01-6689-4EB6-B8CA-09097DEE18BF}" dt="2022-06-01T11:25:36.717" v="7069" actId="1037"/>
          <ac:picMkLst>
            <pc:docMk/>
            <pc:sldMk cId="4062740191" sldId="268"/>
            <ac:picMk id="8" creationId="{3D9B889A-C3EB-4BEA-9B05-8949EAE7258E}"/>
          </ac:picMkLst>
        </pc:picChg>
      </pc:sldChg>
      <pc:sldChg chg="addSp modSp new mod setBg modAnim">
        <pc:chgData name="Zubayer Hossen" userId="82c40d14-8b49-43db-afe4-0d3896a27451" providerId="ADAL" clId="{EB715A01-6689-4EB6-B8CA-09097DEE18BF}" dt="2022-06-01T13:29:09.070" v="9000"/>
        <pc:sldMkLst>
          <pc:docMk/>
          <pc:sldMk cId="4232979095" sldId="269"/>
        </pc:sldMkLst>
        <pc:spChg chg="mod">
          <ac:chgData name="Zubayer Hossen" userId="82c40d14-8b49-43db-afe4-0d3896a27451" providerId="ADAL" clId="{EB715A01-6689-4EB6-B8CA-09097DEE18BF}" dt="2022-06-01T13:05:23.822" v="8749" actId="404"/>
          <ac:spMkLst>
            <pc:docMk/>
            <pc:sldMk cId="4232979095" sldId="269"/>
            <ac:spMk id="2" creationId="{3DA28025-3727-4F1E-AB9B-861016B503AE}"/>
          </ac:spMkLst>
        </pc:spChg>
        <pc:spChg chg="mod">
          <ac:chgData name="Zubayer Hossen" userId="82c40d14-8b49-43db-afe4-0d3896a27451" providerId="ADAL" clId="{EB715A01-6689-4EB6-B8CA-09097DEE18BF}" dt="2022-06-01T13:12:23.278" v="8822" actId="255"/>
          <ac:spMkLst>
            <pc:docMk/>
            <pc:sldMk cId="4232979095" sldId="269"/>
            <ac:spMk id="3" creationId="{03C01995-CCE1-41EC-93C2-5B945EF8B95E}"/>
          </ac:spMkLst>
        </pc:spChg>
        <pc:spChg chg="add">
          <ac:chgData name="Zubayer Hossen" userId="82c40d14-8b49-43db-afe4-0d3896a27451" providerId="ADAL" clId="{EB715A01-6689-4EB6-B8CA-09097DEE18BF}" dt="2022-06-01T13:05:16.731" v="8748" actId="26606"/>
          <ac:spMkLst>
            <pc:docMk/>
            <pc:sldMk cId="4232979095" sldId="269"/>
            <ac:spMk id="8" creationId="{E92FEB64-6EEA-4759-B4A4-BD2C1E660BA8}"/>
          </ac:spMkLst>
        </pc:spChg>
        <pc:spChg chg="add">
          <ac:chgData name="Zubayer Hossen" userId="82c40d14-8b49-43db-afe4-0d3896a27451" providerId="ADAL" clId="{EB715A01-6689-4EB6-B8CA-09097DEE18BF}" dt="2022-06-01T13:05:16.731" v="8748" actId="26606"/>
          <ac:spMkLst>
            <pc:docMk/>
            <pc:sldMk cId="4232979095" sldId="269"/>
            <ac:spMk id="10" creationId="{B10BB131-AC8E-4A8E-A5D1-36260F720C3B}"/>
          </ac:spMkLst>
        </pc:spChg>
        <pc:spChg chg="add">
          <ac:chgData name="Zubayer Hossen" userId="82c40d14-8b49-43db-afe4-0d3896a27451" providerId="ADAL" clId="{EB715A01-6689-4EB6-B8CA-09097DEE18BF}" dt="2022-06-01T13:05:16.731" v="8748" actId="26606"/>
          <ac:spMkLst>
            <pc:docMk/>
            <pc:sldMk cId="4232979095" sldId="269"/>
            <ac:spMk id="12" creationId="{14847E93-7DC1-4D4B-8829-B19AA7137C50}"/>
          </ac:spMkLst>
        </pc:spChg>
        <pc:spChg chg="add">
          <ac:chgData name="Zubayer Hossen" userId="82c40d14-8b49-43db-afe4-0d3896a27451" providerId="ADAL" clId="{EB715A01-6689-4EB6-B8CA-09097DEE18BF}" dt="2022-06-01T13:05:16.731" v="8748" actId="26606"/>
          <ac:spMkLst>
            <pc:docMk/>
            <pc:sldMk cId="4232979095" sldId="269"/>
            <ac:spMk id="14" creationId="{5566D6E1-03A1-4D73-A4E0-35D74D568A04}"/>
          </ac:spMkLst>
        </pc:spChg>
        <pc:spChg chg="add">
          <ac:chgData name="Zubayer Hossen" userId="82c40d14-8b49-43db-afe4-0d3896a27451" providerId="ADAL" clId="{EB715A01-6689-4EB6-B8CA-09097DEE18BF}" dt="2022-06-01T13:05:16.731" v="8748" actId="26606"/>
          <ac:spMkLst>
            <pc:docMk/>
            <pc:sldMk cId="4232979095" sldId="269"/>
            <ac:spMk id="16" creationId="{9F835A99-04AC-494A-A572-AFE8413CC938}"/>
          </ac:spMkLst>
        </pc:spChg>
        <pc:spChg chg="add">
          <ac:chgData name="Zubayer Hossen" userId="82c40d14-8b49-43db-afe4-0d3896a27451" providerId="ADAL" clId="{EB715A01-6689-4EB6-B8CA-09097DEE18BF}" dt="2022-06-01T13:05:16.731" v="8748" actId="26606"/>
          <ac:spMkLst>
            <pc:docMk/>
            <pc:sldMk cId="4232979095" sldId="269"/>
            <ac:spMk id="18" creationId="{7B786209-1B0B-4CA9-9BDD-F7327066A84D}"/>
          </ac:spMkLst>
        </pc:spChg>
        <pc:spChg chg="add">
          <ac:chgData name="Zubayer Hossen" userId="82c40d14-8b49-43db-afe4-0d3896a27451" providerId="ADAL" clId="{EB715A01-6689-4EB6-B8CA-09097DEE18BF}" dt="2022-06-01T13:05:16.731" v="8748" actId="26606"/>
          <ac:spMkLst>
            <pc:docMk/>
            <pc:sldMk cId="4232979095" sldId="269"/>
            <ac:spMk id="20" creationId="{2D2964BB-484D-45AE-AD66-D407D0629652}"/>
          </ac:spMkLst>
        </pc:spChg>
        <pc:spChg chg="add">
          <ac:chgData name="Zubayer Hossen" userId="82c40d14-8b49-43db-afe4-0d3896a27451" providerId="ADAL" clId="{EB715A01-6689-4EB6-B8CA-09097DEE18BF}" dt="2022-06-01T13:05:16.731" v="8748" actId="26606"/>
          <ac:spMkLst>
            <pc:docMk/>
            <pc:sldMk cId="4232979095" sldId="269"/>
            <ac:spMk id="22" creationId="{6691AC69-A76E-4DAB-B565-468B6B87ACF3}"/>
          </ac:spMkLst>
        </pc:spChg>
      </pc:sldChg>
      <pc:sldChg chg="addSp delSp modSp new mod modAnim">
        <pc:chgData name="Zubayer Hossen" userId="82c40d14-8b49-43db-afe4-0d3896a27451" providerId="ADAL" clId="{EB715A01-6689-4EB6-B8CA-09097DEE18BF}" dt="2022-06-01T13:18:36.978" v="8866" actId="20577"/>
        <pc:sldMkLst>
          <pc:docMk/>
          <pc:sldMk cId="3054716190" sldId="270"/>
        </pc:sldMkLst>
        <pc:spChg chg="mod">
          <ac:chgData name="Zubayer Hossen" userId="82c40d14-8b49-43db-afe4-0d3896a27451" providerId="ADAL" clId="{EB715A01-6689-4EB6-B8CA-09097DEE18BF}" dt="2022-06-01T12:32:49.354" v="8010" actId="14100"/>
          <ac:spMkLst>
            <pc:docMk/>
            <pc:sldMk cId="3054716190" sldId="270"/>
            <ac:spMk id="2" creationId="{A2F8DCB9-D423-44E1-BDF4-296AFFD52472}"/>
          </ac:spMkLst>
        </pc:spChg>
        <pc:spChg chg="del mod">
          <ac:chgData name="Zubayer Hossen" userId="82c40d14-8b49-43db-afe4-0d3896a27451" providerId="ADAL" clId="{EB715A01-6689-4EB6-B8CA-09097DEE18BF}" dt="2022-06-01T12:08:36.452" v="7780" actId="478"/>
          <ac:spMkLst>
            <pc:docMk/>
            <pc:sldMk cId="3054716190" sldId="270"/>
            <ac:spMk id="3" creationId="{C700442F-B9B2-45A7-A48E-3D5474212E6F}"/>
          </ac:spMkLst>
        </pc:spChg>
        <pc:spChg chg="add del mod">
          <ac:chgData name="Zubayer Hossen" userId="82c40d14-8b49-43db-afe4-0d3896a27451" providerId="ADAL" clId="{EB715A01-6689-4EB6-B8CA-09097DEE18BF}" dt="2022-06-01T12:09:05.157" v="7784" actId="478"/>
          <ac:spMkLst>
            <pc:docMk/>
            <pc:sldMk cId="3054716190" sldId="270"/>
            <ac:spMk id="5" creationId="{9FFE213B-1F51-4A77-98A4-6955C3BEE824}"/>
          </ac:spMkLst>
        </pc:spChg>
        <pc:spChg chg="add del mod">
          <ac:chgData name="Zubayer Hossen" userId="82c40d14-8b49-43db-afe4-0d3896a27451" providerId="ADAL" clId="{EB715A01-6689-4EB6-B8CA-09097DEE18BF}" dt="2022-06-01T12:09:01.610" v="7783" actId="478"/>
          <ac:spMkLst>
            <pc:docMk/>
            <pc:sldMk cId="3054716190" sldId="270"/>
            <ac:spMk id="6" creationId="{D6CAC55B-686A-46BD-B1E9-3F0FA1050C26}"/>
          </ac:spMkLst>
        </pc:spChg>
        <pc:spChg chg="add mod">
          <ac:chgData name="Zubayer Hossen" userId="82c40d14-8b49-43db-afe4-0d3896a27451" providerId="ADAL" clId="{EB715A01-6689-4EB6-B8CA-09097DEE18BF}" dt="2022-06-01T12:32:32.590" v="8008" actId="20577"/>
          <ac:spMkLst>
            <pc:docMk/>
            <pc:sldMk cId="3054716190" sldId="270"/>
            <ac:spMk id="8" creationId="{45265A0C-7003-49CC-A938-B067456F2ACE}"/>
          </ac:spMkLst>
        </pc:spChg>
        <pc:spChg chg="add mod">
          <ac:chgData name="Zubayer Hossen" userId="82c40d14-8b49-43db-afe4-0d3896a27451" providerId="ADAL" clId="{EB715A01-6689-4EB6-B8CA-09097DEE18BF}" dt="2022-06-01T12:32:59.336" v="8011" actId="113"/>
          <ac:spMkLst>
            <pc:docMk/>
            <pc:sldMk cId="3054716190" sldId="270"/>
            <ac:spMk id="9" creationId="{D82A18E7-B7DA-4C63-A0F5-DB75FAFD14DD}"/>
          </ac:spMkLst>
        </pc:spChg>
        <pc:spChg chg="add del mod">
          <ac:chgData name="Zubayer Hossen" userId="82c40d14-8b49-43db-afe4-0d3896a27451" providerId="ADAL" clId="{EB715A01-6689-4EB6-B8CA-09097DEE18BF}" dt="2022-06-01T12:27:39.802" v="7940" actId="478"/>
          <ac:spMkLst>
            <pc:docMk/>
            <pc:sldMk cId="3054716190" sldId="270"/>
            <ac:spMk id="10" creationId="{83F021C6-4B81-4548-A03F-634763E806DE}"/>
          </ac:spMkLst>
        </pc:spChg>
        <pc:graphicFrameChg chg="add del mod">
          <ac:chgData name="Zubayer Hossen" userId="82c40d14-8b49-43db-afe4-0d3896a27451" providerId="ADAL" clId="{EB715A01-6689-4EB6-B8CA-09097DEE18BF}" dt="2022-06-01T12:09:01.610" v="7783" actId="478"/>
          <ac:graphicFrameMkLst>
            <pc:docMk/>
            <pc:sldMk cId="3054716190" sldId="270"/>
            <ac:graphicFrameMk id="4" creationId="{E71BCA2F-B723-49F6-8176-03BD30CA5922}"/>
          </ac:graphicFrameMkLst>
        </pc:graphicFrameChg>
        <pc:graphicFrameChg chg="add mod modGraphic">
          <ac:chgData name="Zubayer Hossen" userId="82c40d14-8b49-43db-afe4-0d3896a27451" providerId="ADAL" clId="{EB715A01-6689-4EB6-B8CA-09097DEE18BF}" dt="2022-06-01T13:18:36.978" v="8866" actId="20577"/>
          <ac:graphicFrameMkLst>
            <pc:docMk/>
            <pc:sldMk cId="3054716190" sldId="270"/>
            <ac:graphicFrameMk id="7" creationId="{F82FCE06-1718-4F1E-98AB-F34F52B5B0DB}"/>
          </ac:graphicFrameMkLst>
        </pc:graphicFrameChg>
      </pc:sldChg>
      <pc:sldChg chg="addSp delSp modSp new mod modAnim">
        <pc:chgData name="Zubayer Hossen" userId="82c40d14-8b49-43db-afe4-0d3896a27451" providerId="ADAL" clId="{EB715A01-6689-4EB6-B8CA-09097DEE18BF}" dt="2022-06-01T13:29:40.199" v="9006"/>
        <pc:sldMkLst>
          <pc:docMk/>
          <pc:sldMk cId="3794093432" sldId="271"/>
        </pc:sldMkLst>
        <pc:spChg chg="mod">
          <ac:chgData name="Zubayer Hossen" userId="82c40d14-8b49-43db-afe4-0d3896a27451" providerId="ADAL" clId="{EB715A01-6689-4EB6-B8CA-09097DEE18BF}" dt="2022-06-01T13:13:19.011" v="8837" actId="20577"/>
          <ac:spMkLst>
            <pc:docMk/>
            <pc:sldMk cId="3794093432" sldId="271"/>
            <ac:spMk id="2" creationId="{3C414CBA-527F-4758-819A-C4A2DCD6FEAA}"/>
          </ac:spMkLst>
        </pc:spChg>
        <pc:spChg chg="del mod">
          <ac:chgData name="Zubayer Hossen" userId="82c40d14-8b49-43db-afe4-0d3896a27451" providerId="ADAL" clId="{EB715A01-6689-4EB6-B8CA-09097DEE18BF}" dt="2022-06-01T13:13:33.016" v="8840" actId="478"/>
          <ac:spMkLst>
            <pc:docMk/>
            <pc:sldMk cId="3794093432" sldId="271"/>
            <ac:spMk id="3" creationId="{84644B0C-EF5D-4AE7-A713-B907EEFA9C42}"/>
          </ac:spMkLst>
        </pc:spChg>
        <pc:graphicFrameChg chg="add mod modGraphic">
          <ac:chgData name="Zubayer Hossen" userId="82c40d14-8b49-43db-afe4-0d3896a27451" providerId="ADAL" clId="{EB715A01-6689-4EB6-B8CA-09097DEE18BF}" dt="2022-06-01T13:26:57.241" v="8932" actId="20577"/>
          <ac:graphicFrameMkLst>
            <pc:docMk/>
            <pc:sldMk cId="3794093432" sldId="271"/>
            <ac:graphicFrameMk id="4" creationId="{87BE79BB-523F-4687-AA91-605538F8051B}"/>
          </ac:graphicFrameMkLst>
        </pc:graphicFrameChg>
      </pc:sldChg>
      <pc:sldChg chg="modSp new mod">
        <pc:chgData name="Zubayer Hossen" userId="82c40d14-8b49-43db-afe4-0d3896a27451" providerId="ADAL" clId="{EB715A01-6689-4EB6-B8CA-09097DEE18BF}" dt="2022-06-01T13:30:33.392" v="9022" actId="20577"/>
        <pc:sldMkLst>
          <pc:docMk/>
          <pc:sldMk cId="2291948761" sldId="272"/>
        </pc:sldMkLst>
        <pc:spChg chg="mod">
          <ac:chgData name="Zubayer Hossen" userId="82c40d14-8b49-43db-afe4-0d3896a27451" providerId="ADAL" clId="{EB715A01-6689-4EB6-B8CA-09097DEE18BF}" dt="2022-06-01T13:30:33.392" v="9022" actId="20577"/>
          <ac:spMkLst>
            <pc:docMk/>
            <pc:sldMk cId="2291948761" sldId="272"/>
            <ac:spMk id="2" creationId="{7554DF80-6AA1-4504-A274-61CA19C44720}"/>
          </ac:spMkLst>
        </pc:spChg>
      </pc:sldChg>
      <pc:sldChg chg="del">
        <pc:chgData name="Zubayer Hossen" userId="82c40d14-8b49-43db-afe4-0d3896a27451" providerId="ADAL" clId="{EB715A01-6689-4EB6-B8CA-09097DEE18BF}" dt="2022-06-01T02:55:18.700" v="0" actId="2696"/>
        <pc:sldMkLst>
          <pc:docMk/>
          <pc:sldMk cId="251897991" sldId="296"/>
        </pc:sldMkLst>
      </pc:sldChg>
      <pc:sldChg chg="del">
        <pc:chgData name="Zubayer Hossen" userId="82c40d14-8b49-43db-afe4-0d3896a27451" providerId="ADAL" clId="{EB715A01-6689-4EB6-B8CA-09097DEE18BF}" dt="2022-06-01T02:55:18.700" v="0" actId="2696"/>
        <pc:sldMkLst>
          <pc:docMk/>
          <pc:sldMk cId="3945254447" sldId="297"/>
        </pc:sldMkLst>
      </pc:sldChg>
      <pc:sldChg chg="del">
        <pc:chgData name="Zubayer Hossen" userId="82c40d14-8b49-43db-afe4-0d3896a27451" providerId="ADAL" clId="{EB715A01-6689-4EB6-B8CA-09097DEE18BF}" dt="2022-06-01T02:55:22.499" v="1" actId="2696"/>
        <pc:sldMkLst>
          <pc:docMk/>
          <pc:sldMk cId="2669595591" sldId="363"/>
        </pc:sldMkLst>
      </pc:sldChg>
      <pc:sldChg chg="del">
        <pc:chgData name="Zubayer Hossen" userId="82c40d14-8b49-43db-afe4-0d3896a27451" providerId="ADAL" clId="{EB715A01-6689-4EB6-B8CA-09097DEE18BF}" dt="2022-06-01T02:55:18.700" v="0" actId="2696"/>
        <pc:sldMkLst>
          <pc:docMk/>
          <pc:sldMk cId="2026996699" sldId="365"/>
        </pc:sldMkLst>
      </pc:sldChg>
      <pc:sldChg chg="del">
        <pc:chgData name="Zubayer Hossen" userId="82c40d14-8b49-43db-afe4-0d3896a27451" providerId="ADAL" clId="{EB715A01-6689-4EB6-B8CA-09097DEE18BF}" dt="2022-06-01T02:55:18.700" v="0" actId="2696"/>
        <pc:sldMkLst>
          <pc:docMk/>
          <pc:sldMk cId="2171657051" sldId="373"/>
        </pc:sldMkLst>
      </pc:sldChg>
      <pc:sldChg chg="del">
        <pc:chgData name="Zubayer Hossen" userId="82c40d14-8b49-43db-afe4-0d3896a27451" providerId="ADAL" clId="{EB715A01-6689-4EB6-B8CA-09097DEE18BF}" dt="2022-06-01T02:55:18.700" v="0" actId="2696"/>
        <pc:sldMkLst>
          <pc:docMk/>
          <pc:sldMk cId="2578876760" sldId="375"/>
        </pc:sldMkLst>
      </pc:sldChg>
      <pc:sldChg chg="del">
        <pc:chgData name="Zubayer Hossen" userId="82c40d14-8b49-43db-afe4-0d3896a27451" providerId="ADAL" clId="{EB715A01-6689-4EB6-B8CA-09097DEE18BF}" dt="2022-06-01T02:55:18.700" v="0" actId="2696"/>
        <pc:sldMkLst>
          <pc:docMk/>
          <pc:sldMk cId="456958870" sldId="376"/>
        </pc:sldMkLst>
      </pc:sldChg>
      <pc:sldChg chg="del">
        <pc:chgData name="Zubayer Hossen" userId="82c40d14-8b49-43db-afe4-0d3896a27451" providerId="ADAL" clId="{EB715A01-6689-4EB6-B8CA-09097DEE18BF}" dt="2022-06-01T02:55:18.700" v="0" actId="2696"/>
        <pc:sldMkLst>
          <pc:docMk/>
          <pc:sldMk cId="4000702302" sldId="377"/>
        </pc:sldMkLst>
      </pc:sldChg>
      <pc:sldChg chg="del">
        <pc:chgData name="Zubayer Hossen" userId="82c40d14-8b49-43db-afe4-0d3896a27451" providerId="ADAL" clId="{EB715A01-6689-4EB6-B8CA-09097DEE18BF}" dt="2022-06-01T02:55:18.700" v="0" actId="2696"/>
        <pc:sldMkLst>
          <pc:docMk/>
          <pc:sldMk cId="3893994313" sldId="378"/>
        </pc:sldMkLst>
      </pc:sldChg>
      <pc:sldChg chg="del">
        <pc:chgData name="Zubayer Hossen" userId="82c40d14-8b49-43db-afe4-0d3896a27451" providerId="ADAL" clId="{EB715A01-6689-4EB6-B8CA-09097DEE18BF}" dt="2022-06-01T02:55:18.700" v="0" actId="2696"/>
        <pc:sldMkLst>
          <pc:docMk/>
          <pc:sldMk cId="4269689793" sldId="379"/>
        </pc:sldMkLst>
      </pc:sldChg>
      <pc:sldChg chg="del">
        <pc:chgData name="Zubayer Hossen" userId="82c40d14-8b49-43db-afe4-0d3896a27451" providerId="ADAL" clId="{EB715A01-6689-4EB6-B8CA-09097DEE18BF}" dt="2022-06-01T02:55:18.700" v="0" actId="2696"/>
        <pc:sldMkLst>
          <pc:docMk/>
          <pc:sldMk cId="2893637303" sldId="380"/>
        </pc:sldMkLst>
      </pc:sldChg>
      <pc:sldChg chg="del">
        <pc:chgData name="Zubayer Hossen" userId="82c40d14-8b49-43db-afe4-0d3896a27451" providerId="ADAL" clId="{EB715A01-6689-4EB6-B8CA-09097DEE18BF}" dt="2022-06-01T02:55:18.700" v="0" actId="2696"/>
        <pc:sldMkLst>
          <pc:docMk/>
          <pc:sldMk cId="684321219" sldId="592"/>
        </pc:sldMkLst>
      </pc:sldChg>
      <pc:sldChg chg="del">
        <pc:chgData name="Zubayer Hossen" userId="82c40d14-8b49-43db-afe4-0d3896a27451" providerId="ADAL" clId="{EB715A01-6689-4EB6-B8CA-09097DEE18BF}" dt="2022-06-01T02:55:18.700" v="0" actId="2696"/>
        <pc:sldMkLst>
          <pc:docMk/>
          <pc:sldMk cId="3603392220" sldId="593"/>
        </pc:sldMkLst>
      </pc:sldChg>
      <pc:sldChg chg="del">
        <pc:chgData name="Zubayer Hossen" userId="82c40d14-8b49-43db-afe4-0d3896a27451" providerId="ADAL" clId="{EB715A01-6689-4EB6-B8CA-09097DEE18BF}" dt="2022-06-01T02:55:18.700" v="0" actId="2696"/>
        <pc:sldMkLst>
          <pc:docMk/>
          <pc:sldMk cId="437563900" sldId="594"/>
        </pc:sldMkLst>
      </pc:sldChg>
      <pc:sldChg chg="del">
        <pc:chgData name="Zubayer Hossen" userId="82c40d14-8b49-43db-afe4-0d3896a27451" providerId="ADAL" clId="{EB715A01-6689-4EB6-B8CA-09097DEE18BF}" dt="2022-06-01T02:55:18.700" v="0" actId="2696"/>
        <pc:sldMkLst>
          <pc:docMk/>
          <pc:sldMk cId="2513482563" sldId="595"/>
        </pc:sldMkLst>
      </pc:sldChg>
      <pc:sldChg chg="del">
        <pc:chgData name="Zubayer Hossen" userId="82c40d14-8b49-43db-afe4-0d3896a27451" providerId="ADAL" clId="{EB715A01-6689-4EB6-B8CA-09097DEE18BF}" dt="2022-06-01T02:55:18.700" v="0" actId="2696"/>
        <pc:sldMkLst>
          <pc:docMk/>
          <pc:sldMk cId="0" sldId="662"/>
        </pc:sldMkLst>
      </pc:sldChg>
      <pc:sldChg chg="del">
        <pc:chgData name="Zubayer Hossen" userId="82c40d14-8b49-43db-afe4-0d3896a27451" providerId="ADAL" clId="{EB715A01-6689-4EB6-B8CA-09097DEE18BF}" dt="2022-06-01T02:55:18.700" v="0" actId="2696"/>
        <pc:sldMkLst>
          <pc:docMk/>
          <pc:sldMk cId="3265087506" sldId="663"/>
        </pc:sldMkLst>
      </pc:sldChg>
      <pc:sldChg chg="del">
        <pc:chgData name="Zubayer Hossen" userId="82c40d14-8b49-43db-afe4-0d3896a27451" providerId="ADAL" clId="{EB715A01-6689-4EB6-B8CA-09097DEE18BF}" dt="2022-06-01T02:55:18.700" v="0" actId="2696"/>
        <pc:sldMkLst>
          <pc:docMk/>
          <pc:sldMk cId="8663986" sldId="664"/>
        </pc:sldMkLst>
      </pc:sldChg>
    </pc:docChg>
  </pc:docChgLst>
  <pc:docChgLst>
    <pc:chgData name="Zubayer Hossen" userId="82c40d14-8b49-43db-afe4-0d3896a27451" providerId="ADAL" clId="{5BBDC059-127F-4583-8036-A1E7D8888884}"/>
    <pc:docChg chg="undo custSel addSld delSld modSld">
      <pc:chgData name="Zubayer Hossen" userId="82c40d14-8b49-43db-afe4-0d3896a27451" providerId="ADAL" clId="{5BBDC059-127F-4583-8036-A1E7D8888884}" dt="2022-09-04T14:21:41.144" v="1047" actId="20577"/>
      <pc:docMkLst>
        <pc:docMk/>
      </pc:docMkLst>
      <pc:sldChg chg="modSp modAnim">
        <pc:chgData name="Zubayer Hossen" userId="82c40d14-8b49-43db-afe4-0d3896a27451" providerId="ADAL" clId="{5BBDC059-127F-4583-8036-A1E7D8888884}" dt="2022-09-04T13:32:31.847" v="38" actId="20577"/>
        <pc:sldMkLst>
          <pc:docMk/>
          <pc:sldMk cId="908883323" sldId="256"/>
        </pc:sldMkLst>
        <pc:spChg chg="mod">
          <ac:chgData name="Zubayer Hossen" userId="82c40d14-8b49-43db-afe4-0d3896a27451" providerId="ADAL" clId="{5BBDC059-127F-4583-8036-A1E7D8888884}" dt="2022-09-04T13:32:31.847" v="38" actId="20577"/>
          <ac:spMkLst>
            <pc:docMk/>
            <pc:sldMk cId="908883323" sldId="256"/>
            <ac:spMk id="3" creationId="{0526ADCD-B28B-40D2-B521-0D4FE8B145FE}"/>
          </ac:spMkLst>
        </pc:spChg>
      </pc:sldChg>
      <pc:sldChg chg="modSp">
        <pc:chgData name="Zubayer Hossen" userId="82c40d14-8b49-43db-afe4-0d3896a27451" providerId="ADAL" clId="{5BBDC059-127F-4583-8036-A1E7D8888884}" dt="2022-09-04T13:33:29.911" v="39" actId="20577"/>
        <pc:sldMkLst>
          <pc:docMk/>
          <pc:sldMk cId="3429288068" sldId="259"/>
        </pc:sldMkLst>
        <pc:spChg chg="mod">
          <ac:chgData name="Zubayer Hossen" userId="82c40d14-8b49-43db-afe4-0d3896a27451" providerId="ADAL" clId="{5BBDC059-127F-4583-8036-A1E7D8888884}" dt="2022-09-04T13:33:29.911" v="39" actId="20577"/>
          <ac:spMkLst>
            <pc:docMk/>
            <pc:sldMk cId="3429288068" sldId="259"/>
            <ac:spMk id="12" creationId="{737779C7-B466-425D-A026-162ACED792FC}"/>
          </ac:spMkLst>
        </pc:spChg>
      </pc:sldChg>
      <pc:sldChg chg="addSp delSp modSp mod delAnim modAnim">
        <pc:chgData name="Zubayer Hossen" userId="82c40d14-8b49-43db-afe4-0d3896a27451" providerId="ADAL" clId="{5BBDC059-127F-4583-8036-A1E7D8888884}" dt="2022-09-04T14:21:41.144" v="1047" actId="20577"/>
        <pc:sldMkLst>
          <pc:docMk/>
          <pc:sldMk cId="46310482" sldId="265"/>
        </pc:sldMkLst>
        <pc:spChg chg="mod">
          <ac:chgData name="Zubayer Hossen" userId="82c40d14-8b49-43db-afe4-0d3896a27451" providerId="ADAL" clId="{5BBDC059-127F-4583-8036-A1E7D8888884}" dt="2022-09-04T13:39:57.759" v="136" actId="20577"/>
          <ac:spMkLst>
            <pc:docMk/>
            <pc:sldMk cId="46310482" sldId="265"/>
            <ac:spMk id="2" creationId="{348CFECF-B447-4F28-8B72-7DF94119FF97}"/>
          </ac:spMkLst>
        </pc:spChg>
        <pc:spChg chg="add del mod">
          <ac:chgData name="Zubayer Hossen" userId="82c40d14-8b49-43db-afe4-0d3896a27451" providerId="ADAL" clId="{5BBDC059-127F-4583-8036-A1E7D8888884}" dt="2022-09-04T14:17:07.685" v="857" actId="478"/>
          <ac:spMkLst>
            <pc:docMk/>
            <pc:sldMk cId="46310482" sldId="265"/>
            <ac:spMk id="6" creationId="{F1E6C897-1E2D-A5F8-8BEE-F7A62D525108}"/>
          </ac:spMkLst>
        </pc:spChg>
        <pc:spChg chg="add mod">
          <ac:chgData name="Zubayer Hossen" userId="82c40d14-8b49-43db-afe4-0d3896a27451" providerId="ADAL" clId="{5BBDC059-127F-4583-8036-A1E7D8888884}" dt="2022-09-04T14:21:41.144" v="1047" actId="20577"/>
          <ac:spMkLst>
            <pc:docMk/>
            <pc:sldMk cId="46310482" sldId="265"/>
            <ac:spMk id="10" creationId="{5D3E0F5C-B711-3135-4A6D-032672F2EFA6}"/>
          </ac:spMkLst>
        </pc:spChg>
        <pc:graphicFrameChg chg="del mod modGraphic">
          <ac:chgData name="Zubayer Hossen" userId="82c40d14-8b49-43db-afe4-0d3896a27451" providerId="ADAL" clId="{5BBDC059-127F-4583-8036-A1E7D8888884}" dt="2022-09-04T14:17:04.065" v="856" actId="478"/>
          <ac:graphicFrameMkLst>
            <pc:docMk/>
            <pc:sldMk cId="46310482" sldId="265"/>
            <ac:graphicFrameMk id="4" creationId="{5C3091D6-5942-43C4-ADCE-E2AF319FF0E1}"/>
          </ac:graphicFrameMkLst>
        </pc:graphicFrameChg>
        <pc:picChg chg="add mod">
          <ac:chgData name="Zubayer Hossen" userId="82c40d14-8b49-43db-afe4-0d3896a27451" providerId="ADAL" clId="{5BBDC059-127F-4583-8036-A1E7D8888884}" dt="2022-09-04T14:21:24.279" v="1031" actId="1036"/>
          <ac:picMkLst>
            <pc:docMk/>
            <pc:sldMk cId="46310482" sldId="265"/>
            <ac:picMk id="8" creationId="{677942C3-8B88-5BAB-2BA6-F8C064E24C11}"/>
          </ac:picMkLst>
        </pc:picChg>
      </pc:sldChg>
      <pc:sldChg chg="modSp modAnim">
        <pc:chgData name="Zubayer Hossen" userId="82c40d14-8b49-43db-afe4-0d3896a27451" providerId="ADAL" clId="{5BBDC059-127F-4583-8036-A1E7D8888884}" dt="2022-09-04T13:46:49.728" v="314" actId="20577"/>
        <pc:sldMkLst>
          <pc:docMk/>
          <pc:sldMk cId="199134300" sldId="267"/>
        </pc:sldMkLst>
        <pc:spChg chg="mod">
          <ac:chgData name="Zubayer Hossen" userId="82c40d14-8b49-43db-afe4-0d3896a27451" providerId="ADAL" clId="{5BBDC059-127F-4583-8036-A1E7D8888884}" dt="2022-09-04T13:46:49.728" v="314" actId="20577"/>
          <ac:spMkLst>
            <pc:docMk/>
            <pc:sldMk cId="199134300" sldId="267"/>
            <ac:spMk id="3" creationId="{AA9BDBB6-223D-4537-B1CF-E12AC5A13AA6}"/>
          </ac:spMkLst>
        </pc:spChg>
      </pc:sldChg>
      <pc:sldChg chg="addSp delSp modSp mod">
        <pc:chgData name="Zubayer Hossen" userId="82c40d14-8b49-43db-afe4-0d3896a27451" providerId="ADAL" clId="{5BBDC059-127F-4583-8036-A1E7D8888884}" dt="2022-09-04T13:40:35.161" v="159" actId="20577"/>
        <pc:sldMkLst>
          <pc:docMk/>
          <pc:sldMk cId="4062740191" sldId="268"/>
        </pc:sldMkLst>
        <pc:spChg chg="mod">
          <ac:chgData name="Zubayer Hossen" userId="82c40d14-8b49-43db-afe4-0d3896a27451" providerId="ADAL" clId="{5BBDC059-127F-4583-8036-A1E7D8888884}" dt="2022-09-04T13:40:35.161" v="159" actId="20577"/>
          <ac:spMkLst>
            <pc:docMk/>
            <pc:sldMk cId="4062740191" sldId="268"/>
            <ac:spMk id="2" creationId="{7F987B49-5BA4-4C6F-BC4F-2C31BFB02CD2}"/>
          </ac:spMkLst>
        </pc:spChg>
        <pc:picChg chg="del">
          <ac:chgData name="Zubayer Hossen" userId="82c40d14-8b49-43db-afe4-0d3896a27451" providerId="ADAL" clId="{5BBDC059-127F-4583-8036-A1E7D8888884}" dt="2022-09-04T13:38:31.597" v="79" actId="478"/>
          <ac:picMkLst>
            <pc:docMk/>
            <pc:sldMk cId="4062740191" sldId="268"/>
            <ac:picMk id="5" creationId="{1CBD3409-EE64-4A6B-8DE4-E9143A07D75B}"/>
          </ac:picMkLst>
        </pc:picChg>
        <pc:picChg chg="add mod">
          <ac:chgData name="Zubayer Hossen" userId="82c40d14-8b49-43db-afe4-0d3896a27451" providerId="ADAL" clId="{5BBDC059-127F-4583-8036-A1E7D8888884}" dt="2022-09-04T13:38:42.760" v="91" actId="1036"/>
          <ac:picMkLst>
            <pc:docMk/>
            <pc:sldMk cId="4062740191" sldId="268"/>
            <ac:picMk id="6" creationId="{1B9C455B-973A-3052-B84A-3542053AB42E}"/>
          </ac:picMkLst>
        </pc:picChg>
      </pc:sldChg>
      <pc:sldChg chg="addSp delSp modSp mod">
        <pc:chgData name="Zubayer Hossen" userId="82c40d14-8b49-43db-afe4-0d3896a27451" providerId="ADAL" clId="{5BBDC059-127F-4583-8036-A1E7D8888884}" dt="2022-09-04T13:41:33.597" v="189" actId="20577"/>
        <pc:sldMkLst>
          <pc:docMk/>
          <pc:sldMk cId="402974762" sldId="274"/>
        </pc:sldMkLst>
        <pc:spChg chg="mod">
          <ac:chgData name="Zubayer Hossen" userId="82c40d14-8b49-43db-afe4-0d3896a27451" providerId="ADAL" clId="{5BBDC059-127F-4583-8036-A1E7D8888884}" dt="2022-09-04T13:41:33.597" v="189" actId="20577"/>
          <ac:spMkLst>
            <pc:docMk/>
            <pc:sldMk cId="402974762" sldId="274"/>
            <ac:spMk id="2" creationId="{7F987B49-5BA4-4C6F-BC4F-2C31BFB02CD2}"/>
          </ac:spMkLst>
        </pc:spChg>
        <pc:picChg chg="add mod">
          <ac:chgData name="Zubayer Hossen" userId="82c40d14-8b49-43db-afe4-0d3896a27451" providerId="ADAL" clId="{5BBDC059-127F-4583-8036-A1E7D8888884}" dt="2022-09-04T13:41:22.971" v="172" actId="1038"/>
          <ac:picMkLst>
            <pc:docMk/>
            <pc:sldMk cId="402974762" sldId="274"/>
            <ac:picMk id="5" creationId="{085C472D-B963-282A-7745-AA0F1F8FF32D}"/>
          </ac:picMkLst>
        </pc:picChg>
        <pc:picChg chg="del">
          <ac:chgData name="Zubayer Hossen" userId="82c40d14-8b49-43db-afe4-0d3896a27451" providerId="ADAL" clId="{5BBDC059-127F-4583-8036-A1E7D8888884}" dt="2022-09-04T13:41:13.051" v="160" actId="478"/>
          <ac:picMkLst>
            <pc:docMk/>
            <pc:sldMk cId="402974762" sldId="274"/>
            <ac:picMk id="6" creationId="{1B9C455B-973A-3052-B84A-3542053AB42E}"/>
          </ac:picMkLst>
        </pc:picChg>
      </pc:sldChg>
      <pc:sldChg chg="addSp delSp modSp add del mod setBg delDesignElem">
        <pc:chgData name="Zubayer Hossen" userId="82c40d14-8b49-43db-afe4-0d3896a27451" providerId="ADAL" clId="{5BBDC059-127F-4583-8036-A1E7D8888884}" dt="2022-09-04T13:42:48.797" v="225" actId="47"/>
        <pc:sldMkLst>
          <pc:docMk/>
          <pc:sldMk cId="2344213159" sldId="275"/>
        </pc:sldMkLst>
        <pc:spChg chg="mod">
          <ac:chgData name="Zubayer Hossen" userId="82c40d14-8b49-43db-afe4-0d3896a27451" providerId="ADAL" clId="{5BBDC059-127F-4583-8036-A1E7D8888884}" dt="2022-09-04T13:42:17.213" v="220" actId="1035"/>
          <ac:spMkLst>
            <pc:docMk/>
            <pc:sldMk cId="2344213159" sldId="275"/>
            <ac:spMk id="2" creationId="{7F987B49-5BA4-4C6F-BC4F-2C31BFB02CD2}"/>
          </ac:spMkLst>
        </pc:spChg>
        <pc:spChg chg="del">
          <ac:chgData name="Zubayer Hossen" userId="82c40d14-8b49-43db-afe4-0d3896a27451" providerId="ADAL" clId="{5BBDC059-127F-4583-8036-A1E7D8888884}" dt="2022-09-04T13:41:39.508" v="191"/>
          <ac:spMkLst>
            <pc:docMk/>
            <pc:sldMk cId="2344213159" sldId="275"/>
            <ac:spMk id="9" creationId="{68AF5748-FED8-45BA-8631-26D1D10F3246}"/>
          </ac:spMkLst>
        </pc:spChg>
        <pc:spChg chg="del">
          <ac:chgData name="Zubayer Hossen" userId="82c40d14-8b49-43db-afe4-0d3896a27451" providerId="ADAL" clId="{5BBDC059-127F-4583-8036-A1E7D8888884}" dt="2022-09-04T13:41:39.508" v="191"/>
          <ac:spMkLst>
            <pc:docMk/>
            <pc:sldMk cId="2344213159" sldId="275"/>
            <ac:spMk id="11" creationId="{AF2F604E-43BE-4DC3-B983-E071523364F8}"/>
          </ac:spMkLst>
        </pc:spChg>
        <pc:spChg chg="del">
          <ac:chgData name="Zubayer Hossen" userId="82c40d14-8b49-43db-afe4-0d3896a27451" providerId="ADAL" clId="{5BBDC059-127F-4583-8036-A1E7D8888884}" dt="2022-09-04T13:41:39.508" v="191"/>
          <ac:spMkLst>
            <pc:docMk/>
            <pc:sldMk cId="2344213159" sldId="275"/>
            <ac:spMk id="13" creationId="{08C9B587-E65E-4B52-B37C-ABEBB6E87928}"/>
          </ac:spMkLst>
        </pc:spChg>
        <pc:picChg chg="del">
          <ac:chgData name="Zubayer Hossen" userId="82c40d14-8b49-43db-afe4-0d3896a27451" providerId="ADAL" clId="{5BBDC059-127F-4583-8036-A1E7D8888884}" dt="2022-09-04T13:41:59.234" v="192" actId="478"/>
          <ac:picMkLst>
            <pc:docMk/>
            <pc:sldMk cId="2344213159" sldId="275"/>
            <ac:picMk id="5" creationId="{085C472D-B963-282A-7745-AA0F1F8FF32D}"/>
          </ac:picMkLst>
        </pc:picChg>
        <pc:picChg chg="add del mod">
          <ac:chgData name="Zubayer Hossen" userId="82c40d14-8b49-43db-afe4-0d3896a27451" providerId="ADAL" clId="{5BBDC059-127F-4583-8036-A1E7D8888884}" dt="2022-09-04T13:42:31.212" v="221" actId="21"/>
          <ac:picMkLst>
            <pc:docMk/>
            <pc:sldMk cId="2344213159" sldId="275"/>
            <ac:picMk id="6" creationId="{A6EC6F2C-FAE5-8F67-7CF4-2FE38FFADFE9}"/>
          </ac:picMkLst>
        </pc:picChg>
      </pc:sldChg>
      <pc:sldChg chg="addSp delSp modSp mod">
        <pc:chgData name="Zubayer Hossen" userId="82c40d14-8b49-43db-afe4-0d3896a27451" providerId="ADAL" clId="{5BBDC059-127F-4583-8036-A1E7D8888884}" dt="2022-09-04T13:42:37.351" v="224" actId="1035"/>
        <pc:sldMkLst>
          <pc:docMk/>
          <pc:sldMk cId="82043316" sldId="276"/>
        </pc:sldMkLst>
        <pc:picChg chg="add mod">
          <ac:chgData name="Zubayer Hossen" userId="82c40d14-8b49-43db-afe4-0d3896a27451" providerId="ADAL" clId="{5BBDC059-127F-4583-8036-A1E7D8888884}" dt="2022-09-04T13:42:37.351" v="224" actId="1035"/>
          <ac:picMkLst>
            <pc:docMk/>
            <pc:sldMk cId="82043316" sldId="276"/>
            <ac:picMk id="4" creationId="{5FCC079C-3083-BF8F-DEBA-153A16706077}"/>
          </ac:picMkLst>
        </pc:picChg>
        <pc:picChg chg="del">
          <ac:chgData name="Zubayer Hossen" userId="82c40d14-8b49-43db-afe4-0d3896a27451" providerId="ADAL" clId="{5BBDC059-127F-4583-8036-A1E7D8888884}" dt="2022-09-04T13:42:33.255" v="222" actId="478"/>
          <ac:picMkLst>
            <pc:docMk/>
            <pc:sldMk cId="82043316" sldId="276"/>
            <ac:picMk id="5" creationId="{085C472D-B963-282A-7745-AA0F1F8FF32D}"/>
          </ac:picMkLst>
        </pc:picChg>
      </pc:sldChg>
      <pc:sldChg chg="addSp delSp modSp mod">
        <pc:chgData name="Zubayer Hossen" userId="82c40d14-8b49-43db-afe4-0d3896a27451" providerId="ADAL" clId="{5BBDC059-127F-4583-8036-A1E7D8888884}" dt="2022-09-04T13:43:40.033" v="242" actId="1037"/>
        <pc:sldMkLst>
          <pc:docMk/>
          <pc:sldMk cId="2787113344" sldId="277"/>
        </pc:sldMkLst>
        <pc:picChg chg="del">
          <ac:chgData name="Zubayer Hossen" userId="82c40d14-8b49-43db-afe4-0d3896a27451" providerId="ADAL" clId="{5BBDC059-127F-4583-8036-A1E7D8888884}" dt="2022-09-04T13:43:12.292" v="226" actId="478"/>
          <ac:picMkLst>
            <pc:docMk/>
            <pc:sldMk cId="2787113344" sldId="277"/>
            <ac:picMk id="4" creationId="{5FCC079C-3083-BF8F-DEBA-153A16706077}"/>
          </ac:picMkLst>
        </pc:picChg>
        <pc:picChg chg="add mod">
          <ac:chgData name="Zubayer Hossen" userId="82c40d14-8b49-43db-afe4-0d3896a27451" providerId="ADAL" clId="{5BBDC059-127F-4583-8036-A1E7D8888884}" dt="2022-09-04T13:43:40.033" v="242" actId="1037"/>
          <ac:picMkLst>
            <pc:docMk/>
            <pc:sldMk cId="2787113344" sldId="277"/>
            <ac:picMk id="6" creationId="{5BE9196E-E630-C856-9EB3-25157E29745B}"/>
          </ac:picMkLst>
        </pc:picChg>
      </pc:sldChg>
      <pc:sldChg chg="addSp delSp modSp new mod setBg">
        <pc:chgData name="Zubayer Hossen" userId="82c40d14-8b49-43db-afe4-0d3896a27451" providerId="ADAL" clId="{5BBDC059-127F-4583-8036-A1E7D8888884}" dt="2022-09-04T14:07:32.766" v="638" actId="1035"/>
        <pc:sldMkLst>
          <pc:docMk/>
          <pc:sldMk cId="201408176" sldId="278"/>
        </pc:sldMkLst>
        <pc:spChg chg="mod">
          <ac:chgData name="Zubayer Hossen" userId="82c40d14-8b49-43db-afe4-0d3896a27451" providerId="ADAL" clId="{5BBDC059-127F-4583-8036-A1E7D8888884}" dt="2022-09-04T14:06:12.505" v="574" actId="207"/>
          <ac:spMkLst>
            <pc:docMk/>
            <pc:sldMk cId="201408176" sldId="278"/>
            <ac:spMk id="2" creationId="{4B84B1A1-1D19-4A75-D0F9-57F9AB4B7199}"/>
          </ac:spMkLst>
        </pc:spChg>
        <pc:spChg chg="del">
          <ac:chgData name="Zubayer Hossen" userId="82c40d14-8b49-43db-afe4-0d3896a27451" providerId="ADAL" clId="{5BBDC059-127F-4583-8036-A1E7D8888884}" dt="2022-09-04T14:04:55.738" v="560" actId="478"/>
          <ac:spMkLst>
            <pc:docMk/>
            <pc:sldMk cId="201408176" sldId="278"/>
            <ac:spMk id="3" creationId="{9CEC6928-6CD3-8E49-F82A-4916DA8235FC}"/>
          </ac:spMkLst>
        </pc:spChg>
        <pc:spChg chg="mod">
          <ac:chgData name="Zubayer Hossen" userId="82c40d14-8b49-43db-afe4-0d3896a27451" providerId="ADAL" clId="{5BBDC059-127F-4583-8036-A1E7D8888884}" dt="2022-09-04T14:05:42.491" v="566" actId="26606"/>
          <ac:spMkLst>
            <pc:docMk/>
            <pc:sldMk cId="201408176" sldId="278"/>
            <ac:spMk id="4" creationId="{803CFA16-B25B-3334-F95A-315C312E15B8}"/>
          </ac:spMkLst>
        </pc:spChg>
        <pc:spChg chg="add del mod">
          <ac:chgData name="Zubayer Hossen" userId="82c40d14-8b49-43db-afe4-0d3896a27451" providerId="ADAL" clId="{5BBDC059-127F-4583-8036-A1E7D8888884}" dt="2022-09-04T14:04:58.485" v="562"/>
          <ac:spMkLst>
            <pc:docMk/>
            <pc:sldMk cId="201408176" sldId="278"/>
            <ac:spMk id="6" creationId="{F8348470-F3DD-2072-A9DC-AC143DB33ECC}"/>
          </ac:spMkLst>
        </pc:spChg>
        <pc:spChg chg="add del mod">
          <ac:chgData name="Zubayer Hossen" userId="82c40d14-8b49-43db-afe4-0d3896a27451" providerId="ADAL" clId="{5BBDC059-127F-4583-8036-A1E7D8888884}" dt="2022-09-04T14:04:58.485" v="562"/>
          <ac:spMkLst>
            <pc:docMk/>
            <pc:sldMk cId="201408176" sldId="278"/>
            <ac:spMk id="7" creationId="{D18D9AB9-8D19-1976-FC8F-0038B1446935}"/>
          </ac:spMkLst>
        </pc:spChg>
        <pc:spChg chg="add del mod">
          <ac:chgData name="Zubayer Hossen" userId="82c40d14-8b49-43db-afe4-0d3896a27451" providerId="ADAL" clId="{5BBDC059-127F-4583-8036-A1E7D8888884}" dt="2022-09-04T14:04:58.485" v="562"/>
          <ac:spMkLst>
            <pc:docMk/>
            <pc:sldMk cId="201408176" sldId="278"/>
            <ac:spMk id="8" creationId="{658E4883-0B3A-30DB-B861-460DD56F4CDE}"/>
          </ac:spMkLst>
        </pc:spChg>
        <pc:spChg chg="add mod">
          <ac:chgData name="Zubayer Hossen" userId="82c40d14-8b49-43db-afe4-0d3896a27451" providerId="ADAL" clId="{5BBDC059-127F-4583-8036-A1E7D8888884}" dt="2022-09-04T14:07:32.766" v="638" actId="1035"/>
          <ac:spMkLst>
            <pc:docMk/>
            <pc:sldMk cId="201408176" sldId="278"/>
            <ac:spMk id="12" creationId="{BDA0A98C-D34B-6AD7-DE3A-D46CD7676510}"/>
          </ac:spMkLst>
        </pc:spChg>
        <pc:graphicFrameChg chg="add del mod">
          <ac:chgData name="Zubayer Hossen" userId="82c40d14-8b49-43db-afe4-0d3896a27451" providerId="ADAL" clId="{5BBDC059-127F-4583-8036-A1E7D8888884}" dt="2022-09-04T14:04:58.485" v="562"/>
          <ac:graphicFrameMkLst>
            <pc:docMk/>
            <pc:sldMk cId="201408176" sldId="278"/>
            <ac:graphicFrameMk id="5" creationId="{317F545C-92EC-EF52-2839-9C31E1F27615}"/>
          </ac:graphicFrameMkLst>
        </pc:graphicFrameChg>
        <pc:graphicFrameChg chg="add del mod">
          <ac:chgData name="Zubayer Hossen" userId="82c40d14-8b49-43db-afe4-0d3896a27451" providerId="ADAL" clId="{5BBDC059-127F-4583-8036-A1E7D8888884}" dt="2022-09-04T14:05:03.316" v="564"/>
          <ac:graphicFrameMkLst>
            <pc:docMk/>
            <pc:sldMk cId="201408176" sldId="278"/>
            <ac:graphicFrameMk id="9" creationId="{67D6B3A7-5CB4-4F53-0A59-E1AE1988BF3A}"/>
          </ac:graphicFrameMkLst>
        </pc:graphicFrameChg>
        <pc:graphicFrameChg chg="add mod modGraphic">
          <ac:chgData name="Zubayer Hossen" userId="82c40d14-8b49-43db-afe4-0d3896a27451" providerId="ADAL" clId="{5BBDC059-127F-4583-8036-A1E7D8888884}" dt="2022-09-04T14:07:28.068" v="623" actId="1036"/>
          <ac:graphicFrameMkLst>
            <pc:docMk/>
            <pc:sldMk cId="201408176" sldId="278"/>
            <ac:graphicFrameMk id="10" creationId="{34854EA8-98FC-0512-9C43-9A938DD6A47E}"/>
          </ac:graphicFrameMkLst>
        </pc:graphicFrameChg>
      </pc:sldChg>
      <pc:sldChg chg="addSp delSp modSp new mod setBg">
        <pc:chgData name="Zubayer Hossen" userId="82c40d14-8b49-43db-afe4-0d3896a27451" providerId="ADAL" clId="{5BBDC059-127F-4583-8036-A1E7D8888884}" dt="2022-09-04T13:57:13.732" v="426" actId="1076"/>
        <pc:sldMkLst>
          <pc:docMk/>
          <pc:sldMk cId="3228923241" sldId="279"/>
        </pc:sldMkLst>
        <pc:spChg chg="mod">
          <ac:chgData name="Zubayer Hossen" userId="82c40d14-8b49-43db-afe4-0d3896a27451" providerId="ADAL" clId="{5BBDC059-127F-4583-8036-A1E7D8888884}" dt="2022-09-04T13:56:57.891" v="423" actId="26606"/>
          <ac:spMkLst>
            <pc:docMk/>
            <pc:sldMk cId="3228923241" sldId="279"/>
            <ac:spMk id="2" creationId="{20FF655C-520D-30E9-AADB-861C77C2A805}"/>
          </ac:spMkLst>
        </pc:spChg>
        <pc:spChg chg="del">
          <ac:chgData name="Zubayer Hossen" userId="82c40d14-8b49-43db-afe4-0d3896a27451" providerId="ADAL" clId="{5BBDC059-127F-4583-8036-A1E7D8888884}" dt="2022-09-04T13:54:33.029" v="347" actId="478"/>
          <ac:spMkLst>
            <pc:docMk/>
            <pc:sldMk cId="3228923241" sldId="279"/>
            <ac:spMk id="3" creationId="{C01D5F7F-9A52-730D-B2CA-647C1E32615D}"/>
          </ac:spMkLst>
        </pc:spChg>
        <pc:spChg chg="mod ord">
          <ac:chgData name="Zubayer Hossen" userId="82c40d14-8b49-43db-afe4-0d3896a27451" providerId="ADAL" clId="{5BBDC059-127F-4583-8036-A1E7D8888884}" dt="2022-09-04T13:56:57.891" v="423" actId="26606"/>
          <ac:spMkLst>
            <pc:docMk/>
            <pc:sldMk cId="3228923241" sldId="279"/>
            <ac:spMk id="4" creationId="{6C5C7898-6360-A0E5-4960-91C444B2E2BC}"/>
          </ac:spMkLst>
        </pc:spChg>
        <pc:spChg chg="add">
          <ac:chgData name="Zubayer Hossen" userId="82c40d14-8b49-43db-afe4-0d3896a27451" providerId="ADAL" clId="{5BBDC059-127F-4583-8036-A1E7D8888884}" dt="2022-09-04T13:56:57.891" v="423" actId="26606"/>
          <ac:spMkLst>
            <pc:docMk/>
            <pc:sldMk cId="3228923241" sldId="279"/>
            <ac:spMk id="11" creationId="{A8384FB5-9ADC-4DDC-881B-597D56F5B15D}"/>
          </ac:spMkLst>
        </pc:spChg>
        <pc:spChg chg="add">
          <ac:chgData name="Zubayer Hossen" userId="82c40d14-8b49-43db-afe4-0d3896a27451" providerId="ADAL" clId="{5BBDC059-127F-4583-8036-A1E7D8888884}" dt="2022-09-04T13:56:57.891" v="423" actId="26606"/>
          <ac:spMkLst>
            <pc:docMk/>
            <pc:sldMk cId="3228923241" sldId="279"/>
            <ac:spMk id="13" creationId="{91E5A9A7-95C6-4F4F-B00E-C82E07FE62EF}"/>
          </ac:spMkLst>
        </pc:spChg>
        <pc:spChg chg="add">
          <ac:chgData name="Zubayer Hossen" userId="82c40d14-8b49-43db-afe4-0d3896a27451" providerId="ADAL" clId="{5BBDC059-127F-4583-8036-A1E7D8888884}" dt="2022-09-04T13:56:57.891" v="423" actId="26606"/>
          <ac:spMkLst>
            <pc:docMk/>
            <pc:sldMk cId="3228923241" sldId="279"/>
            <ac:spMk id="15" creationId="{D07DD2DE-F619-49DD-B5E7-03A290FF4ED1}"/>
          </ac:spMkLst>
        </pc:spChg>
        <pc:spChg chg="add">
          <ac:chgData name="Zubayer Hossen" userId="82c40d14-8b49-43db-afe4-0d3896a27451" providerId="ADAL" clId="{5BBDC059-127F-4583-8036-A1E7D8888884}" dt="2022-09-04T13:56:57.891" v="423" actId="26606"/>
          <ac:spMkLst>
            <pc:docMk/>
            <pc:sldMk cId="3228923241" sldId="279"/>
            <ac:spMk id="17" creationId="{85149191-5F60-4A28-AAFF-039F96B0F3EC}"/>
          </ac:spMkLst>
        </pc:spChg>
        <pc:spChg chg="add">
          <ac:chgData name="Zubayer Hossen" userId="82c40d14-8b49-43db-afe4-0d3896a27451" providerId="ADAL" clId="{5BBDC059-127F-4583-8036-A1E7D8888884}" dt="2022-09-04T13:56:57.891" v="423" actId="26606"/>
          <ac:spMkLst>
            <pc:docMk/>
            <pc:sldMk cId="3228923241" sldId="279"/>
            <ac:spMk id="19" creationId="{F8260ED5-17F7-4158-B241-D51DD4CF1B7E}"/>
          </ac:spMkLst>
        </pc:spChg>
        <pc:picChg chg="add mod">
          <ac:chgData name="Zubayer Hossen" userId="82c40d14-8b49-43db-afe4-0d3896a27451" providerId="ADAL" clId="{5BBDC059-127F-4583-8036-A1E7D8888884}" dt="2022-09-04T13:57:13.732" v="426" actId="1076"/>
          <ac:picMkLst>
            <pc:docMk/>
            <pc:sldMk cId="3228923241" sldId="279"/>
            <ac:picMk id="6" creationId="{B1A43041-C4A2-4122-33A5-11A3AA77D872}"/>
          </ac:picMkLst>
        </pc:picChg>
      </pc:sldChg>
      <pc:sldChg chg="addSp delSp add del setBg delDesignElem">
        <pc:chgData name="Zubayer Hossen" userId="82c40d14-8b49-43db-afe4-0d3896a27451" providerId="ADAL" clId="{5BBDC059-127F-4583-8036-A1E7D8888884}" dt="2022-09-04T13:57:22.556" v="429"/>
        <pc:sldMkLst>
          <pc:docMk/>
          <pc:sldMk cId="946308145" sldId="280"/>
        </pc:sldMkLst>
        <pc:spChg chg="add del">
          <ac:chgData name="Zubayer Hossen" userId="82c40d14-8b49-43db-afe4-0d3896a27451" providerId="ADAL" clId="{5BBDC059-127F-4583-8036-A1E7D8888884}" dt="2022-09-04T13:57:22.556" v="429"/>
          <ac:spMkLst>
            <pc:docMk/>
            <pc:sldMk cId="946308145" sldId="280"/>
            <ac:spMk id="11" creationId="{A8384FB5-9ADC-4DDC-881B-597D56F5B15D}"/>
          </ac:spMkLst>
        </pc:spChg>
        <pc:spChg chg="add del">
          <ac:chgData name="Zubayer Hossen" userId="82c40d14-8b49-43db-afe4-0d3896a27451" providerId="ADAL" clId="{5BBDC059-127F-4583-8036-A1E7D8888884}" dt="2022-09-04T13:57:22.556" v="429"/>
          <ac:spMkLst>
            <pc:docMk/>
            <pc:sldMk cId="946308145" sldId="280"/>
            <ac:spMk id="13" creationId="{91E5A9A7-95C6-4F4F-B00E-C82E07FE62EF}"/>
          </ac:spMkLst>
        </pc:spChg>
        <pc:spChg chg="add del">
          <ac:chgData name="Zubayer Hossen" userId="82c40d14-8b49-43db-afe4-0d3896a27451" providerId="ADAL" clId="{5BBDC059-127F-4583-8036-A1E7D8888884}" dt="2022-09-04T13:57:22.556" v="429"/>
          <ac:spMkLst>
            <pc:docMk/>
            <pc:sldMk cId="946308145" sldId="280"/>
            <ac:spMk id="15" creationId="{D07DD2DE-F619-49DD-B5E7-03A290FF4ED1}"/>
          </ac:spMkLst>
        </pc:spChg>
        <pc:spChg chg="add del">
          <ac:chgData name="Zubayer Hossen" userId="82c40d14-8b49-43db-afe4-0d3896a27451" providerId="ADAL" clId="{5BBDC059-127F-4583-8036-A1E7D8888884}" dt="2022-09-04T13:57:22.556" v="429"/>
          <ac:spMkLst>
            <pc:docMk/>
            <pc:sldMk cId="946308145" sldId="280"/>
            <ac:spMk id="17" creationId="{85149191-5F60-4A28-AAFF-039F96B0F3EC}"/>
          </ac:spMkLst>
        </pc:spChg>
        <pc:spChg chg="add del">
          <ac:chgData name="Zubayer Hossen" userId="82c40d14-8b49-43db-afe4-0d3896a27451" providerId="ADAL" clId="{5BBDC059-127F-4583-8036-A1E7D8888884}" dt="2022-09-04T13:57:22.556" v="429"/>
          <ac:spMkLst>
            <pc:docMk/>
            <pc:sldMk cId="946308145" sldId="280"/>
            <ac:spMk id="19" creationId="{F8260ED5-17F7-4158-B241-D51DD4CF1B7E}"/>
          </ac:spMkLst>
        </pc:spChg>
      </pc:sldChg>
      <pc:sldChg chg="addSp delSp modSp mod">
        <pc:chgData name="Zubayer Hossen" userId="82c40d14-8b49-43db-afe4-0d3896a27451" providerId="ADAL" clId="{5BBDC059-127F-4583-8036-A1E7D8888884}" dt="2022-09-04T13:58:00.813" v="443" actId="1076"/>
        <pc:sldMkLst>
          <pc:docMk/>
          <pc:sldMk cId="2578687135" sldId="280"/>
        </pc:sldMkLst>
        <pc:spChg chg="mod">
          <ac:chgData name="Zubayer Hossen" userId="82c40d14-8b49-43db-afe4-0d3896a27451" providerId="ADAL" clId="{5BBDC059-127F-4583-8036-A1E7D8888884}" dt="2022-09-04T13:57:31.980" v="439" actId="20577"/>
          <ac:spMkLst>
            <pc:docMk/>
            <pc:sldMk cId="2578687135" sldId="280"/>
            <ac:spMk id="2" creationId="{20FF655C-520D-30E9-AADB-861C77C2A805}"/>
          </ac:spMkLst>
        </pc:spChg>
        <pc:picChg chg="add mod">
          <ac:chgData name="Zubayer Hossen" userId="82c40d14-8b49-43db-afe4-0d3896a27451" providerId="ADAL" clId="{5BBDC059-127F-4583-8036-A1E7D8888884}" dt="2022-09-04T13:58:00.813" v="443" actId="1076"/>
          <ac:picMkLst>
            <pc:docMk/>
            <pc:sldMk cId="2578687135" sldId="280"/>
            <ac:picMk id="5" creationId="{9BB68F99-F295-0E81-4554-93CEDCE8A4CB}"/>
          </ac:picMkLst>
        </pc:picChg>
        <pc:picChg chg="del">
          <ac:chgData name="Zubayer Hossen" userId="82c40d14-8b49-43db-afe4-0d3896a27451" providerId="ADAL" clId="{5BBDC059-127F-4583-8036-A1E7D8888884}" dt="2022-09-04T13:57:50.438" v="440" actId="478"/>
          <ac:picMkLst>
            <pc:docMk/>
            <pc:sldMk cId="2578687135" sldId="280"/>
            <ac:picMk id="6" creationId="{B1A43041-C4A2-4122-33A5-11A3AA77D872}"/>
          </ac:picMkLst>
        </pc:picChg>
      </pc:sldChg>
      <pc:sldChg chg="addSp delSp modSp mod">
        <pc:chgData name="Zubayer Hossen" userId="82c40d14-8b49-43db-afe4-0d3896a27451" providerId="ADAL" clId="{5BBDC059-127F-4583-8036-A1E7D8888884}" dt="2022-09-04T13:58:44.278" v="449" actId="22"/>
        <pc:sldMkLst>
          <pc:docMk/>
          <pc:sldMk cId="3198128257" sldId="281"/>
        </pc:sldMkLst>
        <pc:picChg chg="del">
          <ac:chgData name="Zubayer Hossen" userId="82c40d14-8b49-43db-afe4-0d3896a27451" providerId="ADAL" clId="{5BBDC059-127F-4583-8036-A1E7D8888884}" dt="2022-09-04T13:58:30.642" v="444" actId="478"/>
          <ac:picMkLst>
            <pc:docMk/>
            <pc:sldMk cId="3198128257" sldId="281"/>
            <ac:picMk id="5" creationId="{9BB68F99-F295-0E81-4554-93CEDCE8A4CB}"/>
          </ac:picMkLst>
        </pc:picChg>
        <pc:picChg chg="add mod">
          <ac:chgData name="Zubayer Hossen" userId="82c40d14-8b49-43db-afe4-0d3896a27451" providerId="ADAL" clId="{5BBDC059-127F-4583-8036-A1E7D8888884}" dt="2022-09-04T13:58:39.195" v="447" actId="1076"/>
          <ac:picMkLst>
            <pc:docMk/>
            <pc:sldMk cId="3198128257" sldId="281"/>
            <ac:picMk id="6" creationId="{B4173281-4C6C-159B-B1B8-7C9ED59F23E4}"/>
          </ac:picMkLst>
        </pc:picChg>
        <pc:picChg chg="add del">
          <ac:chgData name="Zubayer Hossen" userId="82c40d14-8b49-43db-afe4-0d3896a27451" providerId="ADAL" clId="{5BBDC059-127F-4583-8036-A1E7D8888884}" dt="2022-09-04T13:58:44.278" v="449" actId="22"/>
          <ac:picMkLst>
            <pc:docMk/>
            <pc:sldMk cId="3198128257" sldId="281"/>
            <ac:picMk id="8" creationId="{90C5D220-4EDC-5810-09E3-D79D11E7CCC8}"/>
          </ac:picMkLst>
        </pc:picChg>
      </pc:sldChg>
      <pc:sldChg chg="addSp delSp modSp mod">
        <pc:chgData name="Zubayer Hossen" userId="82c40d14-8b49-43db-afe4-0d3896a27451" providerId="ADAL" clId="{5BBDC059-127F-4583-8036-A1E7D8888884}" dt="2022-09-04T14:01:14.590" v="559" actId="1038"/>
        <pc:sldMkLst>
          <pc:docMk/>
          <pc:sldMk cId="3365769728" sldId="282"/>
        </pc:sldMkLst>
        <pc:picChg chg="add mod ord">
          <ac:chgData name="Zubayer Hossen" userId="82c40d14-8b49-43db-afe4-0d3896a27451" providerId="ADAL" clId="{5BBDC059-127F-4583-8036-A1E7D8888884}" dt="2022-09-04T14:01:06.376" v="558" actId="170"/>
          <ac:picMkLst>
            <pc:docMk/>
            <pc:sldMk cId="3365769728" sldId="282"/>
            <ac:picMk id="5" creationId="{1C178903-8D87-E565-8BB9-D45E7BFF6E3B}"/>
          </ac:picMkLst>
        </pc:picChg>
        <pc:picChg chg="del">
          <ac:chgData name="Zubayer Hossen" userId="82c40d14-8b49-43db-afe4-0d3896a27451" providerId="ADAL" clId="{5BBDC059-127F-4583-8036-A1E7D8888884}" dt="2022-09-04T13:59:14.491" v="450" actId="478"/>
          <ac:picMkLst>
            <pc:docMk/>
            <pc:sldMk cId="3365769728" sldId="282"/>
            <ac:picMk id="6" creationId="{B4173281-4C6C-159B-B1B8-7C9ED59F23E4}"/>
          </ac:picMkLst>
        </pc:picChg>
        <pc:picChg chg="add mod ord">
          <ac:chgData name="Zubayer Hossen" userId="82c40d14-8b49-43db-afe4-0d3896a27451" providerId="ADAL" clId="{5BBDC059-127F-4583-8036-A1E7D8888884}" dt="2022-09-04T14:01:14.590" v="559" actId="1038"/>
          <ac:picMkLst>
            <pc:docMk/>
            <pc:sldMk cId="3365769728" sldId="282"/>
            <ac:picMk id="8" creationId="{BD1FEC3C-52EC-5C7A-53E9-FED97305344E}"/>
          </ac:picMkLst>
        </pc:picChg>
      </pc:sldChg>
      <pc:sldChg chg="delSp modSp new mod">
        <pc:chgData name="Zubayer Hossen" userId="82c40d14-8b49-43db-afe4-0d3896a27451" providerId="ADAL" clId="{5BBDC059-127F-4583-8036-A1E7D8888884}" dt="2022-09-04T14:09:44.782" v="718" actId="207"/>
        <pc:sldMkLst>
          <pc:docMk/>
          <pc:sldMk cId="632970106" sldId="283"/>
        </pc:sldMkLst>
        <pc:spChg chg="mod">
          <ac:chgData name="Zubayer Hossen" userId="82c40d14-8b49-43db-afe4-0d3896a27451" providerId="ADAL" clId="{5BBDC059-127F-4583-8036-A1E7D8888884}" dt="2022-09-04T14:09:44.782" v="718" actId="207"/>
          <ac:spMkLst>
            <pc:docMk/>
            <pc:sldMk cId="632970106" sldId="283"/>
            <ac:spMk id="2" creationId="{64A9013D-C287-F00A-F37C-255F92379E53}"/>
          </ac:spMkLst>
        </pc:spChg>
        <pc:spChg chg="del">
          <ac:chgData name="Zubayer Hossen" userId="82c40d14-8b49-43db-afe4-0d3896a27451" providerId="ADAL" clId="{5BBDC059-127F-4583-8036-A1E7D8888884}" dt="2022-09-04T14:08:46.159" v="701" actId="478"/>
          <ac:spMkLst>
            <pc:docMk/>
            <pc:sldMk cId="632970106" sldId="283"/>
            <ac:spMk id="3" creationId="{52B88C06-A8C8-C3A1-48C1-826056AEFF64}"/>
          </ac:spMkLst>
        </pc:spChg>
      </pc:sldChg>
    </pc:docChg>
  </pc:docChgLst>
  <pc:docChgLst>
    <pc:chgData name="Zubayer Hossen" userId="82c40d14-8b49-43db-afe4-0d3896a27451" providerId="ADAL" clId="{7827858B-B50A-41F5-9262-A823A06454A9}"/>
    <pc:docChg chg="undo redo custSel addSld delSld modSld">
      <pc:chgData name="Zubayer Hossen" userId="82c40d14-8b49-43db-afe4-0d3896a27451" providerId="ADAL" clId="{7827858B-B50A-41F5-9262-A823A06454A9}" dt="2022-06-01T20:22:35.196" v="4347" actId="47"/>
      <pc:docMkLst>
        <pc:docMk/>
      </pc:docMkLst>
      <pc:sldChg chg="addSp delSp modSp mod delAnim modAnim">
        <pc:chgData name="Zubayer Hossen" userId="82c40d14-8b49-43db-afe4-0d3896a27451" providerId="ADAL" clId="{7827858B-B50A-41F5-9262-A823A06454A9}" dt="2022-06-01T19:50:37.673" v="3870" actId="14100"/>
        <pc:sldMkLst>
          <pc:docMk/>
          <pc:sldMk cId="614328395" sldId="257"/>
        </pc:sldMkLst>
        <pc:spChg chg="mod">
          <ac:chgData name="Zubayer Hossen" userId="82c40d14-8b49-43db-afe4-0d3896a27451" providerId="ADAL" clId="{7827858B-B50A-41F5-9262-A823A06454A9}" dt="2022-06-01T19:48:12.157" v="3827" actId="1037"/>
          <ac:spMkLst>
            <pc:docMk/>
            <pc:sldMk cId="614328395" sldId="257"/>
            <ac:spMk id="3" creationId="{B64D14F4-86CB-4EE6-B628-EA5CCA5FAF0E}"/>
          </ac:spMkLst>
        </pc:spChg>
        <pc:spChg chg="del mod">
          <ac:chgData name="Zubayer Hossen" userId="82c40d14-8b49-43db-afe4-0d3896a27451" providerId="ADAL" clId="{7827858B-B50A-41F5-9262-A823A06454A9}" dt="2022-06-01T17:45:51.435" v="616" actId="478"/>
          <ac:spMkLst>
            <pc:docMk/>
            <pc:sldMk cId="614328395" sldId="257"/>
            <ac:spMk id="8" creationId="{AA2B6984-FEB2-43DD-A63B-02CC4C46728E}"/>
          </ac:spMkLst>
        </pc:spChg>
        <pc:spChg chg="add mod">
          <ac:chgData name="Zubayer Hossen" userId="82c40d14-8b49-43db-afe4-0d3896a27451" providerId="ADAL" clId="{7827858B-B50A-41F5-9262-A823A06454A9}" dt="2022-06-01T19:48:04.951" v="3818" actId="1036"/>
          <ac:spMkLst>
            <pc:docMk/>
            <pc:sldMk cId="614328395" sldId="257"/>
            <ac:spMk id="9" creationId="{A95BE826-618F-7F30-319F-F6374B3B4D08}"/>
          </ac:spMkLst>
        </pc:spChg>
        <pc:spChg chg="add mod">
          <ac:chgData name="Zubayer Hossen" userId="82c40d14-8b49-43db-afe4-0d3896a27451" providerId="ADAL" clId="{7827858B-B50A-41F5-9262-A823A06454A9}" dt="2022-06-01T19:50:37.673" v="3870" actId="14100"/>
          <ac:spMkLst>
            <pc:docMk/>
            <pc:sldMk cId="614328395" sldId="257"/>
            <ac:spMk id="10" creationId="{413E778C-8992-F127-65A9-76DDB255018D}"/>
          </ac:spMkLst>
        </pc:spChg>
        <pc:spChg chg="del mod">
          <ac:chgData name="Zubayer Hossen" userId="82c40d14-8b49-43db-afe4-0d3896a27451" providerId="ADAL" clId="{7827858B-B50A-41F5-9262-A823A06454A9}" dt="2022-06-01T17:46:48.410" v="647" actId="478"/>
          <ac:spMkLst>
            <pc:docMk/>
            <pc:sldMk cId="614328395" sldId="257"/>
            <ac:spMk id="10" creationId="{EFF5769C-26AD-4858-902B-203A2E1097B3}"/>
          </ac:spMkLst>
        </pc:spChg>
        <pc:spChg chg="add mod">
          <ac:chgData name="Zubayer Hossen" userId="82c40d14-8b49-43db-afe4-0d3896a27451" providerId="ADAL" clId="{7827858B-B50A-41F5-9262-A823A06454A9}" dt="2022-06-01T19:48:04.951" v="3818" actId="1036"/>
          <ac:spMkLst>
            <pc:docMk/>
            <pc:sldMk cId="614328395" sldId="257"/>
            <ac:spMk id="11" creationId="{EF1FD81C-C17F-AED1-A8C5-F5E20095EE9A}"/>
          </ac:spMkLst>
        </pc:spChg>
        <pc:spChg chg="mod">
          <ac:chgData name="Zubayer Hossen" userId="82c40d14-8b49-43db-afe4-0d3896a27451" providerId="ADAL" clId="{7827858B-B50A-41F5-9262-A823A06454A9}" dt="2022-06-01T19:48:04.951" v="3818" actId="1036"/>
          <ac:spMkLst>
            <pc:docMk/>
            <pc:sldMk cId="614328395" sldId="257"/>
            <ac:spMk id="13" creationId="{1A6FBA5B-3531-44B5-85A1-2FF6977CDB98}"/>
          </ac:spMkLst>
        </pc:spChg>
        <pc:picChg chg="mod">
          <ac:chgData name="Zubayer Hossen" userId="82c40d14-8b49-43db-afe4-0d3896a27451" providerId="ADAL" clId="{7827858B-B50A-41F5-9262-A823A06454A9}" dt="2022-06-01T19:50:25.607" v="3868" actId="14100"/>
          <ac:picMkLst>
            <pc:docMk/>
            <pc:sldMk cId="614328395" sldId="257"/>
            <ac:picMk id="17" creationId="{70CA579F-3521-43CD-A818-86A2F53156E8}"/>
          </ac:picMkLst>
        </pc:picChg>
      </pc:sldChg>
      <pc:sldChg chg="modSp mod">
        <pc:chgData name="Zubayer Hossen" userId="82c40d14-8b49-43db-afe4-0d3896a27451" providerId="ADAL" clId="{7827858B-B50A-41F5-9262-A823A06454A9}" dt="2022-06-01T18:57:06.310" v="3075" actId="1035"/>
        <pc:sldMkLst>
          <pc:docMk/>
          <pc:sldMk cId="3106495851" sldId="258"/>
        </pc:sldMkLst>
        <pc:spChg chg="mod">
          <ac:chgData name="Zubayer Hossen" userId="82c40d14-8b49-43db-afe4-0d3896a27451" providerId="ADAL" clId="{7827858B-B50A-41F5-9262-A823A06454A9}" dt="2022-06-01T18:57:06.310" v="3075" actId="1035"/>
          <ac:spMkLst>
            <pc:docMk/>
            <pc:sldMk cId="3106495851" sldId="258"/>
            <ac:spMk id="3" creationId="{A48C89CB-FD21-4731-9D2A-D0F81DB2CF78}"/>
          </ac:spMkLst>
        </pc:spChg>
      </pc:sldChg>
      <pc:sldChg chg="modSp">
        <pc:chgData name="Zubayer Hossen" userId="82c40d14-8b49-43db-afe4-0d3896a27451" providerId="ADAL" clId="{7827858B-B50A-41F5-9262-A823A06454A9}" dt="2022-06-01T17:28:57.882" v="198" actId="20577"/>
        <pc:sldMkLst>
          <pc:docMk/>
          <pc:sldMk cId="3429288068" sldId="259"/>
        </pc:sldMkLst>
        <pc:spChg chg="mod">
          <ac:chgData name="Zubayer Hossen" userId="82c40d14-8b49-43db-afe4-0d3896a27451" providerId="ADAL" clId="{7827858B-B50A-41F5-9262-A823A06454A9}" dt="2022-06-01T17:28:28.276" v="190" actId="20577"/>
          <ac:spMkLst>
            <pc:docMk/>
            <pc:sldMk cId="3429288068" sldId="259"/>
            <ac:spMk id="7" creationId="{F877401F-A262-45FA-996D-3F6679CB3AA3}"/>
          </ac:spMkLst>
        </pc:spChg>
        <pc:spChg chg="mod">
          <ac:chgData name="Zubayer Hossen" userId="82c40d14-8b49-43db-afe4-0d3896a27451" providerId="ADAL" clId="{7827858B-B50A-41F5-9262-A823A06454A9}" dt="2022-06-01T17:28:57.882" v="198" actId="20577"/>
          <ac:spMkLst>
            <pc:docMk/>
            <pc:sldMk cId="3429288068" sldId="259"/>
            <ac:spMk id="12" creationId="{737779C7-B466-425D-A026-162ACED792FC}"/>
          </ac:spMkLst>
        </pc:spChg>
      </pc:sldChg>
      <pc:sldChg chg="addSp modSp mod modAnim">
        <pc:chgData name="Zubayer Hossen" userId="82c40d14-8b49-43db-afe4-0d3896a27451" providerId="ADAL" clId="{7827858B-B50A-41F5-9262-A823A06454A9}" dt="2022-06-01T17:33:45.462" v="330"/>
        <pc:sldMkLst>
          <pc:docMk/>
          <pc:sldMk cId="2068395807" sldId="263"/>
        </pc:sldMkLst>
        <pc:spChg chg="add mod">
          <ac:chgData name="Zubayer Hossen" userId="82c40d14-8b49-43db-afe4-0d3896a27451" providerId="ADAL" clId="{7827858B-B50A-41F5-9262-A823A06454A9}" dt="2022-06-01T17:32:17.162" v="323" actId="1076"/>
          <ac:spMkLst>
            <pc:docMk/>
            <pc:sldMk cId="2068395807" sldId="263"/>
            <ac:spMk id="3" creationId="{432F9637-9ED1-2E80-EDD0-58A3407B7748}"/>
          </ac:spMkLst>
        </pc:spChg>
        <pc:graphicFrameChg chg="mod">
          <ac:chgData name="Zubayer Hossen" userId="82c40d14-8b49-43db-afe4-0d3896a27451" providerId="ADAL" clId="{7827858B-B50A-41F5-9262-A823A06454A9}" dt="2022-06-01T17:30:18.953" v="207" actId="20577"/>
          <ac:graphicFrameMkLst>
            <pc:docMk/>
            <pc:sldMk cId="2068395807" sldId="263"/>
            <ac:graphicFrameMk id="8" creationId="{AFF4D427-506E-6E27-041B-57EF65A94428}"/>
          </ac:graphicFrameMkLst>
        </pc:graphicFrameChg>
      </pc:sldChg>
      <pc:sldChg chg="modSp mod">
        <pc:chgData name="Zubayer Hossen" userId="82c40d14-8b49-43db-afe4-0d3896a27451" providerId="ADAL" clId="{7827858B-B50A-41F5-9262-A823A06454A9}" dt="2022-06-01T17:20:35.223" v="4" actId="1035"/>
        <pc:sldMkLst>
          <pc:docMk/>
          <pc:sldMk cId="2189090989" sldId="266"/>
        </pc:sldMkLst>
        <pc:spChg chg="mod">
          <ac:chgData name="Zubayer Hossen" userId="82c40d14-8b49-43db-afe4-0d3896a27451" providerId="ADAL" clId="{7827858B-B50A-41F5-9262-A823A06454A9}" dt="2022-06-01T17:20:35.223" v="4" actId="1035"/>
          <ac:spMkLst>
            <pc:docMk/>
            <pc:sldMk cId="2189090989" sldId="266"/>
            <ac:spMk id="7" creationId="{17519E1F-D704-4EBC-9A56-4FEF4B9D733E}"/>
          </ac:spMkLst>
        </pc:spChg>
      </pc:sldChg>
      <pc:sldChg chg="modSp">
        <pc:chgData name="Zubayer Hossen" userId="82c40d14-8b49-43db-afe4-0d3896a27451" providerId="ADAL" clId="{7827858B-B50A-41F5-9262-A823A06454A9}" dt="2022-06-01T17:35:46.817" v="332" actId="114"/>
        <pc:sldMkLst>
          <pc:docMk/>
          <pc:sldMk cId="199134300" sldId="267"/>
        </pc:sldMkLst>
        <pc:spChg chg="mod">
          <ac:chgData name="Zubayer Hossen" userId="82c40d14-8b49-43db-afe4-0d3896a27451" providerId="ADAL" clId="{7827858B-B50A-41F5-9262-A823A06454A9}" dt="2022-06-01T17:35:46.817" v="332" actId="114"/>
          <ac:spMkLst>
            <pc:docMk/>
            <pc:sldMk cId="199134300" sldId="267"/>
            <ac:spMk id="25" creationId="{0A8BD808-0FC0-4402-BA7C-C0C82FC7E945}"/>
          </ac:spMkLst>
        </pc:spChg>
      </pc:sldChg>
      <pc:sldChg chg="addSp delSp modSp del mod modAnim">
        <pc:chgData name="Zubayer Hossen" userId="82c40d14-8b49-43db-afe4-0d3896a27451" providerId="ADAL" clId="{7827858B-B50A-41F5-9262-A823A06454A9}" dt="2022-06-01T20:20:36.985" v="4343" actId="47"/>
        <pc:sldMkLst>
          <pc:docMk/>
          <pc:sldMk cId="2291948761" sldId="272"/>
        </pc:sldMkLst>
        <pc:spChg chg="mod">
          <ac:chgData name="Zubayer Hossen" userId="82c40d14-8b49-43db-afe4-0d3896a27451" providerId="ADAL" clId="{7827858B-B50A-41F5-9262-A823A06454A9}" dt="2022-06-01T20:15:02.222" v="4269" actId="14100"/>
          <ac:spMkLst>
            <pc:docMk/>
            <pc:sldMk cId="2291948761" sldId="272"/>
            <ac:spMk id="2" creationId="{7554DF80-6AA1-4504-A274-61CA19C44720}"/>
          </ac:spMkLst>
        </pc:spChg>
        <pc:spChg chg="del">
          <ac:chgData name="Zubayer Hossen" userId="82c40d14-8b49-43db-afe4-0d3896a27451" providerId="ADAL" clId="{7827858B-B50A-41F5-9262-A823A06454A9}" dt="2022-06-01T17:50:05.066" v="760" actId="478"/>
          <ac:spMkLst>
            <pc:docMk/>
            <pc:sldMk cId="2291948761" sldId="272"/>
            <ac:spMk id="3" creationId="{7443CD34-2B3A-44FB-B76B-F092BD602C0A}"/>
          </ac:spMkLst>
        </pc:spChg>
        <pc:spChg chg="add del">
          <ac:chgData name="Zubayer Hossen" userId="82c40d14-8b49-43db-afe4-0d3896a27451" providerId="ADAL" clId="{7827858B-B50A-41F5-9262-A823A06454A9}" dt="2022-06-01T17:50:02.443" v="759" actId="478"/>
          <ac:spMkLst>
            <pc:docMk/>
            <pc:sldMk cId="2291948761" sldId="272"/>
            <ac:spMk id="4" creationId="{28CAEEC3-0F0F-90A9-7A42-93CABF2308F2}"/>
          </ac:spMkLst>
        </pc:spChg>
        <pc:spChg chg="add del">
          <ac:chgData name="Zubayer Hossen" userId="82c40d14-8b49-43db-afe4-0d3896a27451" providerId="ADAL" clId="{7827858B-B50A-41F5-9262-A823A06454A9}" dt="2022-06-01T17:50:17.954" v="762" actId="11529"/>
          <ac:spMkLst>
            <pc:docMk/>
            <pc:sldMk cId="2291948761" sldId="272"/>
            <ac:spMk id="5" creationId="{B25FAC7B-1542-F45A-1CF7-51163088E0FE}"/>
          </ac:spMkLst>
        </pc:spChg>
        <pc:spChg chg="add del">
          <ac:chgData name="Zubayer Hossen" userId="82c40d14-8b49-43db-afe4-0d3896a27451" providerId="ADAL" clId="{7827858B-B50A-41F5-9262-A823A06454A9}" dt="2022-06-01T17:50:29.632" v="764" actId="11529"/>
          <ac:spMkLst>
            <pc:docMk/>
            <pc:sldMk cId="2291948761" sldId="272"/>
            <ac:spMk id="6" creationId="{E3D04926-0829-AA25-2B5E-333E7AA26037}"/>
          </ac:spMkLst>
        </pc:spChg>
        <pc:spChg chg="add del mod">
          <ac:chgData name="Zubayer Hossen" userId="82c40d14-8b49-43db-afe4-0d3896a27451" providerId="ADAL" clId="{7827858B-B50A-41F5-9262-A823A06454A9}" dt="2022-06-01T18:06:13.525" v="1411" actId="478"/>
          <ac:spMkLst>
            <pc:docMk/>
            <pc:sldMk cId="2291948761" sldId="272"/>
            <ac:spMk id="7" creationId="{22EC254D-90C2-5C66-63EE-49B9B990E5BF}"/>
          </ac:spMkLst>
        </pc:spChg>
        <pc:spChg chg="add del">
          <ac:chgData name="Zubayer Hossen" userId="82c40d14-8b49-43db-afe4-0d3896a27451" providerId="ADAL" clId="{7827858B-B50A-41F5-9262-A823A06454A9}" dt="2022-06-01T19:52:59.323" v="3877" actId="478"/>
          <ac:spMkLst>
            <pc:docMk/>
            <pc:sldMk cId="2291948761" sldId="272"/>
            <ac:spMk id="8" creationId="{356FC4A3-8FE4-58D2-053B-46051DA93697}"/>
          </ac:spMkLst>
        </pc:spChg>
        <pc:spChg chg="add del">
          <ac:chgData name="Zubayer Hossen" userId="82c40d14-8b49-43db-afe4-0d3896a27451" providerId="ADAL" clId="{7827858B-B50A-41F5-9262-A823A06454A9}" dt="2022-06-01T19:53:18.779" v="3879" actId="478"/>
          <ac:spMkLst>
            <pc:docMk/>
            <pc:sldMk cId="2291948761" sldId="272"/>
            <ac:spMk id="9" creationId="{8B67E8AC-94A7-9B6B-4F8D-03E24CB0C758}"/>
          </ac:spMkLst>
        </pc:spChg>
        <pc:spChg chg="add del mod">
          <ac:chgData name="Zubayer Hossen" userId="82c40d14-8b49-43db-afe4-0d3896a27451" providerId="ADAL" clId="{7827858B-B50A-41F5-9262-A823A06454A9}" dt="2022-06-01T18:04:31.438" v="1266" actId="478"/>
          <ac:spMkLst>
            <pc:docMk/>
            <pc:sldMk cId="2291948761" sldId="272"/>
            <ac:spMk id="12" creationId="{F3821F6B-6350-8BF4-65E0-D3A2606DC7C2}"/>
          </ac:spMkLst>
        </pc:spChg>
        <pc:spChg chg="add del mod">
          <ac:chgData name="Zubayer Hossen" userId="82c40d14-8b49-43db-afe4-0d3896a27451" providerId="ADAL" clId="{7827858B-B50A-41F5-9262-A823A06454A9}" dt="2022-06-01T18:05:16.757" v="1279" actId="478"/>
          <ac:spMkLst>
            <pc:docMk/>
            <pc:sldMk cId="2291948761" sldId="272"/>
            <ac:spMk id="13" creationId="{CB6664DA-7CCA-E79B-04ED-F630A3C2C447}"/>
          </ac:spMkLst>
        </pc:spChg>
        <pc:spChg chg="add del mod topLvl">
          <ac:chgData name="Zubayer Hossen" userId="82c40d14-8b49-43db-afe4-0d3896a27451" providerId="ADAL" clId="{7827858B-B50A-41F5-9262-A823A06454A9}" dt="2022-06-01T20:18:45.461" v="4340" actId="478"/>
          <ac:spMkLst>
            <pc:docMk/>
            <pc:sldMk cId="2291948761" sldId="272"/>
            <ac:spMk id="24" creationId="{D9BD25FF-EF1C-8CBD-61FF-7114C8B71DC0}"/>
          </ac:spMkLst>
        </pc:spChg>
        <pc:spChg chg="add mod topLvl">
          <ac:chgData name="Zubayer Hossen" userId="82c40d14-8b49-43db-afe4-0d3896a27451" providerId="ADAL" clId="{7827858B-B50A-41F5-9262-A823A06454A9}" dt="2022-06-01T20:18:38.687" v="4339" actId="165"/>
          <ac:spMkLst>
            <pc:docMk/>
            <pc:sldMk cId="2291948761" sldId="272"/>
            <ac:spMk id="25" creationId="{06C6BDCE-A673-6F60-27D2-855A8A4E2BE6}"/>
          </ac:spMkLst>
        </pc:spChg>
        <pc:spChg chg="add del">
          <ac:chgData name="Zubayer Hossen" userId="82c40d14-8b49-43db-afe4-0d3896a27451" providerId="ADAL" clId="{7827858B-B50A-41F5-9262-A823A06454A9}" dt="2022-06-01T19:59:01.565" v="3905" actId="478"/>
          <ac:spMkLst>
            <pc:docMk/>
            <pc:sldMk cId="2291948761" sldId="272"/>
            <ac:spMk id="27" creationId="{D218EA3B-B902-E5B3-AA65-7D6EB63BB3DD}"/>
          </ac:spMkLst>
        </pc:spChg>
        <pc:spChg chg="add mod topLvl">
          <ac:chgData name="Zubayer Hossen" userId="82c40d14-8b49-43db-afe4-0d3896a27451" providerId="ADAL" clId="{7827858B-B50A-41F5-9262-A823A06454A9}" dt="2022-06-01T20:18:38.687" v="4339" actId="165"/>
          <ac:spMkLst>
            <pc:docMk/>
            <pc:sldMk cId="2291948761" sldId="272"/>
            <ac:spMk id="28" creationId="{B51A9132-2147-AB0A-C472-73675DEB7D0F}"/>
          </ac:spMkLst>
        </pc:spChg>
        <pc:spChg chg="add del mod">
          <ac:chgData name="Zubayer Hossen" userId="82c40d14-8b49-43db-afe4-0d3896a27451" providerId="ADAL" clId="{7827858B-B50A-41F5-9262-A823A06454A9}" dt="2022-06-01T20:06:42.270" v="4107" actId="478"/>
          <ac:spMkLst>
            <pc:docMk/>
            <pc:sldMk cId="2291948761" sldId="272"/>
            <ac:spMk id="29" creationId="{4632496C-75D3-89E4-FB28-EB198CBD80C2}"/>
          </ac:spMkLst>
        </pc:spChg>
        <pc:spChg chg="add del mod">
          <ac:chgData name="Zubayer Hossen" userId="82c40d14-8b49-43db-afe4-0d3896a27451" providerId="ADAL" clId="{7827858B-B50A-41F5-9262-A823A06454A9}" dt="2022-06-01T18:15:59.651" v="1915" actId="478"/>
          <ac:spMkLst>
            <pc:docMk/>
            <pc:sldMk cId="2291948761" sldId="272"/>
            <ac:spMk id="29" creationId="{A6940F01-0714-2A7D-C227-068A2A63A953}"/>
          </ac:spMkLst>
        </pc:spChg>
        <pc:spChg chg="add mod topLvl">
          <ac:chgData name="Zubayer Hossen" userId="82c40d14-8b49-43db-afe4-0d3896a27451" providerId="ADAL" clId="{7827858B-B50A-41F5-9262-A823A06454A9}" dt="2022-06-01T20:18:38.687" v="4339" actId="165"/>
          <ac:spMkLst>
            <pc:docMk/>
            <pc:sldMk cId="2291948761" sldId="272"/>
            <ac:spMk id="33" creationId="{F550FEDF-D74C-E98F-094A-D2B4AC366695}"/>
          </ac:spMkLst>
        </pc:spChg>
        <pc:spChg chg="add mod topLvl">
          <ac:chgData name="Zubayer Hossen" userId="82c40d14-8b49-43db-afe4-0d3896a27451" providerId="ADAL" clId="{7827858B-B50A-41F5-9262-A823A06454A9}" dt="2022-06-01T20:18:38.687" v="4339" actId="165"/>
          <ac:spMkLst>
            <pc:docMk/>
            <pc:sldMk cId="2291948761" sldId="272"/>
            <ac:spMk id="34" creationId="{377A7130-3BF0-1630-46DC-9086BE13E495}"/>
          </ac:spMkLst>
        </pc:spChg>
        <pc:spChg chg="add del mod topLvl">
          <ac:chgData name="Zubayer Hossen" userId="82c40d14-8b49-43db-afe4-0d3896a27451" providerId="ADAL" clId="{7827858B-B50A-41F5-9262-A823A06454A9}" dt="2022-06-01T20:18:47.122" v="4341" actId="478"/>
          <ac:spMkLst>
            <pc:docMk/>
            <pc:sldMk cId="2291948761" sldId="272"/>
            <ac:spMk id="38" creationId="{5CD39589-A7AB-31E1-93A6-CD25A928ACC0}"/>
          </ac:spMkLst>
        </pc:spChg>
        <pc:spChg chg="add del mod">
          <ac:chgData name="Zubayer Hossen" userId="82c40d14-8b49-43db-afe4-0d3896a27451" providerId="ADAL" clId="{7827858B-B50A-41F5-9262-A823A06454A9}" dt="2022-06-01T18:20:55.906" v="2323" actId="478"/>
          <ac:spMkLst>
            <pc:docMk/>
            <pc:sldMk cId="2291948761" sldId="272"/>
            <ac:spMk id="45" creationId="{FE4D6F7F-3630-7806-D841-D42AB26B44A0}"/>
          </ac:spMkLst>
        </pc:spChg>
        <pc:spChg chg="add mod topLvl">
          <ac:chgData name="Zubayer Hossen" userId="82c40d14-8b49-43db-afe4-0d3896a27451" providerId="ADAL" clId="{7827858B-B50A-41F5-9262-A823A06454A9}" dt="2022-06-01T20:18:38.687" v="4339" actId="165"/>
          <ac:spMkLst>
            <pc:docMk/>
            <pc:sldMk cId="2291948761" sldId="272"/>
            <ac:spMk id="46" creationId="{B8AF5507-5D04-2FC8-15FE-006AD8BF88F5}"/>
          </ac:spMkLst>
        </pc:spChg>
        <pc:spChg chg="add mod topLvl">
          <ac:chgData name="Zubayer Hossen" userId="82c40d14-8b49-43db-afe4-0d3896a27451" providerId="ADAL" clId="{7827858B-B50A-41F5-9262-A823A06454A9}" dt="2022-06-01T20:18:38.687" v="4339" actId="165"/>
          <ac:spMkLst>
            <pc:docMk/>
            <pc:sldMk cId="2291948761" sldId="272"/>
            <ac:spMk id="55" creationId="{CFD42965-C716-31FB-A210-C702F11245CF}"/>
          </ac:spMkLst>
        </pc:spChg>
        <pc:grpChg chg="add del mod">
          <ac:chgData name="Zubayer Hossen" userId="82c40d14-8b49-43db-afe4-0d3896a27451" providerId="ADAL" clId="{7827858B-B50A-41F5-9262-A823A06454A9}" dt="2022-06-01T20:09:22.783" v="4122" actId="165"/>
          <ac:grpSpMkLst>
            <pc:docMk/>
            <pc:sldMk cId="2291948761" sldId="272"/>
            <ac:grpSpMk id="30" creationId="{8EC4368E-DB78-9518-7FA5-7E5B6BA467C4}"/>
          </ac:grpSpMkLst>
        </pc:grpChg>
        <pc:grpChg chg="add del mod">
          <ac:chgData name="Zubayer Hossen" userId="82c40d14-8b49-43db-afe4-0d3896a27451" providerId="ADAL" clId="{7827858B-B50A-41F5-9262-A823A06454A9}" dt="2022-06-01T20:18:38.687" v="4339" actId="165"/>
          <ac:grpSpMkLst>
            <pc:docMk/>
            <pc:sldMk cId="2291948761" sldId="272"/>
            <ac:grpSpMk id="31" creationId="{0A350824-DDA6-47C7-EA8A-67D69674E6AF}"/>
          </ac:grpSpMkLst>
        </pc:grpChg>
        <pc:grpChg chg="add del mod">
          <ac:chgData name="Zubayer Hossen" userId="82c40d14-8b49-43db-afe4-0d3896a27451" providerId="ADAL" clId="{7827858B-B50A-41F5-9262-A823A06454A9}" dt="2022-06-01T18:44:01.966" v="2839" actId="165"/>
          <ac:grpSpMkLst>
            <pc:docMk/>
            <pc:sldMk cId="2291948761" sldId="272"/>
            <ac:grpSpMk id="95" creationId="{113424DB-4278-1CE3-554C-6926B6987373}"/>
          </ac:grpSpMkLst>
        </pc:grpChg>
        <pc:grpChg chg="add del mod">
          <ac:chgData name="Zubayer Hossen" userId="82c40d14-8b49-43db-afe4-0d3896a27451" providerId="ADAL" clId="{7827858B-B50A-41F5-9262-A823A06454A9}" dt="2022-06-01T18:51:34.758" v="2955" actId="165"/>
          <ac:grpSpMkLst>
            <pc:docMk/>
            <pc:sldMk cId="2291948761" sldId="272"/>
            <ac:grpSpMk id="100" creationId="{33283957-9DE4-7BCC-70F6-AF926F06B963}"/>
          </ac:grpSpMkLst>
        </pc:grpChg>
        <pc:grpChg chg="add del mod">
          <ac:chgData name="Zubayer Hossen" userId="82c40d14-8b49-43db-afe4-0d3896a27451" providerId="ADAL" clId="{7827858B-B50A-41F5-9262-A823A06454A9}" dt="2022-06-01T18:52:16.239" v="2957" actId="165"/>
          <ac:grpSpMkLst>
            <pc:docMk/>
            <pc:sldMk cId="2291948761" sldId="272"/>
            <ac:grpSpMk id="108" creationId="{CA724E21-B744-D763-F1DB-D4D339555231}"/>
          </ac:grpSpMkLst>
        </pc:grpChg>
        <pc:grpChg chg="add del mod">
          <ac:chgData name="Zubayer Hossen" userId="82c40d14-8b49-43db-afe4-0d3896a27451" providerId="ADAL" clId="{7827858B-B50A-41F5-9262-A823A06454A9}" dt="2022-06-01T20:01:16.872" v="3955" actId="165"/>
          <ac:grpSpMkLst>
            <pc:docMk/>
            <pc:sldMk cId="2291948761" sldId="272"/>
            <ac:grpSpMk id="109" creationId="{F63D5930-2425-78EE-5158-21980E316205}"/>
          </ac:grpSpMkLst>
        </pc:grpChg>
        <pc:cxnChg chg="add del mod">
          <ac:chgData name="Zubayer Hossen" userId="82c40d14-8b49-43db-afe4-0d3896a27451" providerId="ADAL" clId="{7827858B-B50A-41F5-9262-A823A06454A9}" dt="2022-06-01T19:52:01.044" v="3875" actId="478"/>
          <ac:cxnSpMkLst>
            <pc:docMk/>
            <pc:sldMk cId="2291948761" sldId="272"/>
            <ac:cxnSpMk id="4" creationId="{FB13A681-D16E-B6BE-E264-482BB1156C85}"/>
          </ac:cxnSpMkLst>
        </pc:cxnChg>
        <pc:cxnChg chg="add del mod">
          <ac:chgData name="Zubayer Hossen" userId="82c40d14-8b49-43db-afe4-0d3896a27451" providerId="ADAL" clId="{7827858B-B50A-41F5-9262-A823A06454A9}" dt="2022-06-01T18:04:33.745" v="1267" actId="478"/>
          <ac:cxnSpMkLst>
            <pc:docMk/>
            <pc:sldMk cId="2291948761" sldId="272"/>
            <ac:cxnSpMk id="9" creationId="{D5BD28E6-837F-4BE5-6801-ED80E6FDE6C0}"/>
          </ac:cxnSpMkLst>
        </pc:cxnChg>
        <pc:cxnChg chg="add del mod">
          <ac:chgData name="Zubayer Hossen" userId="82c40d14-8b49-43db-afe4-0d3896a27451" providerId="ADAL" clId="{7827858B-B50A-41F5-9262-A823A06454A9}" dt="2022-06-01T19:56:49.823" v="3891" actId="478"/>
          <ac:cxnSpMkLst>
            <pc:docMk/>
            <pc:sldMk cId="2291948761" sldId="272"/>
            <ac:cxnSpMk id="11" creationId="{4270DA8B-B2C4-01F3-C259-AEE1C0C4EA3D}"/>
          </ac:cxnSpMkLst>
        </pc:cxnChg>
        <pc:cxnChg chg="add del mod">
          <ac:chgData name="Zubayer Hossen" userId="82c40d14-8b49-43db-afe4-0d3896a27451" providerId="ADAL" clId="{7827858B-B50A-41F5-9262-A823A06454A9}" dt="2022-06-01T18:05:19.835" v="1280" actId="478"/>
          <ac:cxnSpMkLst>
            <pc:docMk/>
            <pc:sldMk cId="2291948761" sldId="272"/>
            <ac:cxnSpMk id="14" creationId="{D9F1AA3B-A855-098D-179B-B7CF3790562E}"/>
          </ac:cxnSpMkLst>
        </pc:cxnChg>
        <pc:cxnChg chg="add del">
          <ac:chgData name="Zubayer Hossen" userId="82c40d14-8b49-43db-afe4-0d3896a27451" providerId="ADAL" clId="{7827858B-B50A-41F5-9262-A823A06454A9}" dt="2022-06-01T19:57:25.129" v="3893" actId="478"/>
          <ac:cxnSpMkLst>
            <pc:docMk/>
            <pc:sldMk cId="2291948761" sldId="272"/>
            <ac:cxnSpMk id="22" creationId="{CB3546FA-C1CF-99B5-8A3A-BCD83B4E44A6}"/>
          </ac:cxnSpMkLst>
        </pc:cxnChg>
        <pc:cxnChg chg="add del mod topLvl">
          <ac:chgData name="Zubayer Hossen" userId="82c40d14-8b49-43db-afe4-0d3896a27451" providerId="ADAL" clId="{7827858B-B50A-41F5-9262-A823A06454A9}" dt="2022-06-01T20:01:23.588" v="3956" actId="478"/>
          <ac:cxnSpMkLst>
            <pc:docMk/>
            <pc:sldMk cId="2291948761" sldId="272"/>
            <ac:cxnSpMk id="23" creationId="{857987C4-A817-4974-212D-61121382F926}"/>
          </ac:cxnSpMkLst>
        </pc:cxnChg>
        <pc:cxnChg chg="add del mod topLvl">
          <ac:chgData name="Zubayer Hossen" userId="82c40d14-8b49-43db-afe4-0d3896a27451" providerId="ADAL" clId="{7827858B-B50A-41F5-9262-A823A06454A9}" dt="2022-06-01T20:01:26.543" v="3957" actId="478"/>
          <ac:cxnSpMkLst>
            <pc:docMk/>
            <pc:sldMk cId="2291948761" sldId="272"/>
            <ac:cxnSpMk id="26" creationId="{5764ED38-62BC-34EA-372B-52D4AC42856C}"/>
          </ac:cxnSpMkLst>
        </pc:cxnChg>
        <pc:cxnChg chg="add del mod">
          <ac:chgData name="Zubayer Hossen" userId="82c40d14-8b49-43db-afe4-0d3896a27451" providerId="ADAL" clId="{7827858B-B50A-41F5-9262-A823A06454A9}" dt="2022-06-01T18:34:46.142" v="2702" actId="478"/>
          <ac:cxnSpMkLst>
            <pc:docMk/>
            <pc:sldMk cId="2291948761" sldId="272"/>
            <ac:cxnSpMk id="31" creationId="{A9A6C470-F32B-E2CE-FDEB-FF9BAD09D279}"/>
          </ac:cxnSpMkLst>
        </pc:cxnChg>
        <pc:cxnChg chg="add mod topLvl">
          <ac:chgData name="Zubayer Hossen" userId="82c40d14-8b49-43db-afe4-0d3896a27451" providerId="ADAL" clId="{7827858B-B50A-41F5-9262-A823A06454A9}" dt="2022-06-01T20:18:38.687" v="4339" actId="165"/>
          <ac:cxnSpMkLst>
            <pc:docMk/>
            <pc:sldMk cId="2291948761" sldId="272"/>
            <ac:cxnSpMk id="35" creationId="{F2E4B90E-6274-5C14-564F-E47CFF337751}"/>
          </ac:cxnSpMkLst>
        </pc:cxnChg>
        <pc:cxnChg chg="add del">
          <ac:chgData name="Zubayer Hossen" userId="82c40d14-8b49-43db-afe4-0d3896a27451" providerId="ADAL" clId="{7827858B-B50A-41F5-9262-A823A06454A9}" dt="2022-06-01T18:12:35.214" v="1700" actId="478"/>
          <ac:cxnSpMkLst>
            <pc:docMk/>
            <pc:sldMk cId="2291948761" sldId="272"/>
            <ac:cxnSpMk id="37" creationId="{619D5D83-3EAA-8F90-AAA7-518AB000C227}"/>
          </ac:cxnSpMkLst>
        </pc:cxnChg>
        <pc:cxnChg chg="add del mod">
          <ac:chgData name="Zubayer Hossen" userId="82c40d14-8b49-43db-afe4-0d3896a27451" providerId="ADAL" clId="{7827858B-B50A-41F5-9262-A823A06454A9}" dt="2022-06-01T18:22:23.916" v="2378" actId="478"/>
          <ac:cxnSpMkLst>
            <pc:docMk/>
            <pc:sldMk cId="2291948761" sldId="272"/>
            <ac:cxnSpMk id="39" creationId="{A59682FD-597C-A8AE-B700-71CC1624D272}"/>
          </ac:cxnSpMkLst>
        </pc:cxnChg>
        <pc:cxnChg chg="add del mod">
          <ac:chgData name="Zubayer Hossen" userId="82c40d14-8b49-43db-afe4-0d3896a27451" providerId="ADAL" clId="{7827858B-B50A-41F5-9262-A823A06454A9}" dt="2022-06-01T18:22:26.612" v="2379" actId="478"/>
          <ac:cxnSpMkLst>
            <pc:docMk/>
            <pc:sldMk cId="2291948761" sldId="272"/>
            <ac:cxnSpMk id="41" creationId="{09E7DEE6-966A-E8F9-E553-902465C7F094}"/>
          </ac:cxnSpMkLst>
        </pc:cxnChg>
        <pc:cxnChg chg="add del mod">
          <ac:chgData name="Zubayer Hossen" userId="82c40d14-8b49-43db-afe4-0d3896a27451" providerId="ADAL" clId="{7827858B-B50A-41F5-9262-A823A06454A9}" dt="2022-06-01T18:22:28.165" v="2380" actId="478"/>
          <ac:cxnSpMkLst>
            <pc:docMk/>
            <pc:sldMk cId="2291948761" sldId="272"/>
            <ac:cxnSpMk id="43" creationId="{F7197DA6-7F75-F756-C88C-A22ED90EDF94}"/>
          </ac:cxnSpMkLst>
        </pc:cxnChg>
        <pc:cxnChg chg="add del mod">
          <ac:chgData name="Zubayer Hossen" userId="82c40d14-8b49-43db-afe4-0d3896a27451" providerId="ADAL" clId="{7827858B-B50A-41F5-9262-A823A06454A9}" dt="2022-06-01T18:30:16.065" v="2608" actId="478"/>
          <ac:cxnSpMkLst>
            <pc:docMk/>
            <pc:sldMk cId="2291948761" sldId="272"/>
            <ac:cxnSpMk id="54" creationId="{6122E28C-BF06-461E-5177-97B0EC04F5F1}"/>
          </ac:cxnSpMkLst>
        </pc:cxnChg>
        <pc:cxnChg chg="add del mod">
          <ac:chgData name="Zubayer Hossen" userId="82c40d14-8b49-43db-afe4-0d3896a27451" providerId="ADAL" clId="{7827858B-B50A-41F5-9262-A823A06454A9}" dt="2022-06-01T18:39:40.272" v="2806" actId="478"/>
          <ac:cxnSpMkLst>
            <pc:docMk/>
            <pc:sldMk cId="2291948761" sldId="272"/>
            <ac:cxnSpMk id="60" creationId="{667EB4B5-681C-CC1A-E77D-6BB26ED6CA09}"/>
          </ac:cxnSpMkLst>
        </pc:cxnChg>
        <pc:cxnChg chg="add mod topLvl">
          <ac:chgData name="Zubayer Hossen" userId="82c40d14-8b49-43db-afe4-0d3896a27451" providerId="ADAL" clId="{7827858B-B50A-41F5-9262-A823A06454A9}" dt="2022-06-01T20:18:38.687" v="4339" actId="165"/>
          <ac:cxnSpMkLst>
            <pc:docMk/>
            <pc:sldMk cId="2291948761" sldId="272"/>
            <ac:cxnSpMk id="78" creationId="{700ECCB1-1A02-DCEC-DC1E-0CCE7590143C}"/>
          </ac:cxnSpMkLst>
        </pc:cxnChg>
        <pc:cxnChg chg="add mod topLvl">
          <ac:chgData name="Zubayer Hossen" userId="82c40d14-8b49-43db-afe4-0d3896a27451" providerId="ADAL" clId="{7827858B-B50A-41F5-9262-A823A06454A9}" dt="2022-06-01T20:18:38.687" v="4339" actId="165"/>
          <ac:cxnSpMkLst>
            <pc:docMk/>
            <pc:sldMk cId="2291948761" sldId="272"/>
            <ac:cxnSpMk id="91" creationId="{951EC87C-4F57-3736-2D16-E932F71B4B34}"/>
          </ac:cxnSpMkLst>
        </pc:cxnChg>
        <pc:cxnChg chg="add del mod">
          <ac:chgData name="Zubayer Hossen" userId="82c40d14-8b49-43db-afe4-0d3896a27451" providerId="ADAL" clId="{7827858B-B50A-41F5-9262-A823A06454A9}" dt="2022-06-01T18:49:43.143" v="2894" actId="478"/>
          <ac:cxnSpMkLst>
            <pc:docMk/>
            <pc:sldMk cId="2291948761" sldId="272"/>
            <ac:cxnSpMk id="102" creationId="{2E309BB6-D4F0-B32E-9793-C13FC6228058}"/>
          </ac:cxnSpMkLst>
        </pc:cxnChg>
        <pc:cxnChg chg="add del mod">
          <ac:chgData name="Zubayer Hossen" userId="82c40d14-8b49-43db-afe4-0d3896a27451" providerId="ADAL" clId="{7827858B-B50A-41F5-9262-A823A06454A9}" dt="2022-06-01T18:49:55.688" v="2896" actId="478"/>
          <ac:cxnSpMkLst>
            <pc:docMk/>
            <pc:sldMk cId="2291948761" sldId="272"/>
            <ac:cxnSpMk id="104" creationId="{545D486A-A22D-4134-6EC0-94A8732FADF2}"/>
          </ac:cxnSpMkLst>
        </pc:cxnChg>
        <pc:cxnChg chg="add mod topLvl">
          <ac:chgData name="Zubayer Hossen" userId="82c40d14-8b49-43db-afe4-0d3896a27451" providerId="ADAL" clId="{7827858B-B50A-41F5-9262-A823A06454A9}" dt="2022-06-01T20:18:38.687" v="4339" actId="165"/>
          <ac:cxnSpMkLst>
            <pc:docMk/>
            <pc:sldMk cId="2291948761" sldId="272"/>
            <ac:cxnSpMk id="106" creationId="{03963648-7A65-8BA1-DD42-7C83B90A5086}"/>
          </ac:cxnSpMkLst>
        </pc:cxnChg>
      </pc:sldChg>
      <pc:sldChg chg="addSp delSp modSp new del mod setBg">
        <pc:chgData name="Zubayer Hossen" userId="82c40d14-8b49-43db-afe4-0d3896a27451" providerId="ADAL" clId="{7827858B-B50A-41F5-9262-A823A06454A9}" dt="2022-06-01T20:20:31.686" v="4342" actId="47"/>
        <pc:sldMkLst>
          <pc:docMk/>
          <pc:sldMk cId="3001013772" sldId="273"/>
        </pc:sldMkLst>
        <pc:spChg chg="mod">
          <ac:chgData name="Zubayer Hossen" userId="82c40d14-8b49-43db-afe4-0d3896a27451" providerId="ADAL" clId="{7827858B-B50A-41F5-9262-A823A06454A9}" dt="2022-06-01T20:17:12.983" v="4329" actId="1076"/>
          <ac:spMkLst>
            <pc:docMk/>
            <pc:sldMk cId="3001013772" sldId="273"/>
            <ac:spMk id="2" creationId="{5614D5E4-1436-D89E-9E82-B946577B041E}"/>
          </ac:spMkLst>
        </pc:spChg>
        <pc:spChg chg="del">
          <ac:chgData name="Zubayer Hossen" userId="82c40d14-8b49-43db-afe4-0d3896a27451" providerId="ADAL" clId="{7827858B-B50A-41F5-9262-A823A06454A9}" dt="2022-06-01T20:16:00.405" v="4271" actId="26606"/>
          <ac:spMkLst>
            <pc:docMk/>
            <pc:sldMk cId="3001013772" sldId="273"/>
            <ac:spMk id="3" creationId="{6E99D186-1967-323F-3E74-0DFAF7953E83}"/>
          </ac:spMkLst>
        </pc:spChg>
        <pc:spChg chg="add">
          <ac:chgData name="Zubayer Hossen" userId="82c40d14-8b49-43db-afe4-0d3896a27451" providerId="ADAL" clId="{7827858B-B50A-41F5-9262-A823A06454A9}" dt="2022-06-01T20:16:00.405" v="4271" actId="26606"/>
          <ac:spMkLst>
            <pc:docMk/>
            <pc:sldMk cId="3001013772" sldId="273"/>
            <ac:spMk id="8" creationId="{A93898FF-D987-4B0E-BFB4-85F5EB356D4D}"/>
          </ac:spMkLst>
        </pc:spChg>
        <pc:spChg chg="add">
          <ac:chgData name="Zubayer Hossen" userId="82c40d14-8b49-43db-afe4-0d3896a27451" providerId="ADAL" clId="{7827858B-B50A-41F5-9262-A823A06454A9}" dt="2022-06-01T20:16:00.405" v="4271" actId="26606"/>
          <ac:spMkLst>
            <pc:docMk/>
            <pc:sldMk cId="3001013772" sldId="273"/>
            <ac:spMk id="10" creationId="{FEB84055-029C-4E86-8844-D05D96C024BC}"/>
          </ac:spMkLst>
        </pc:spChg>
        <pc:spChg chg="mod">
          <ac:chgData name="Zubayer Hossen" userId="82c40d14-8b49-43db-afe4-0d3896a27451" providerId="ADAL" clId="{7827858B-B50A-41F5-9262-A823A06454A9}" dt="2022-06-01T20:17:25.768" v="4330"/>
          <ac:spMkLst>
            <pc:docMk/>
            <pc:sldMk cId="3001013772" sldId="273"/>
            <ac:spMk id="11" creationId="{BB0B193B-2011-D747-755C-2BB68643C834}"/>
          </ac:spMkLst>
        </pc:spChg>
        <pc:spChg chg="mod">
          <ac:chgData name="Zubayer Hossen" userId="82c40d14-8b49-43db-afe4-0d3896a27451" providerId="ADAL" clId="{7827858B-B50A-41F5-9262-A823A06454A9}" dt="2022-06-01T20:17:25.768" v="4330"/>
          <ac:spMkLst>
            <pc:docMk/>
            <pc:sldMk cId="3001013772" sldId="273"/>
            <ac:spMk id="13" creationId="{DC9875EE-B520-E271-42B8-219D8A581F70}"/>
          </ac:spMkLst>
        </pc:spChg>
        <pc:spChg chg="add">
          <ac:chgData name="Zubayer Hossen" userId="82c40d14-8b49-43db-afe4-0d3896a27451" providerId="ADAL" clId="{7827858B-B50A-41F5-9262-A823A06454A9}" dt="2022-06-01T20:16:00.405" v="4271" actId="26606"/>
          <ac:spMkLst>
            <pc:docMk/>
            <pc:sldMk cId="3001013772" sldId="273"/>
            <ac:spMk id="14" creationId="{799037F2-4CAF-446B-90DB-1480B247AA69}"/>
          </ac:spMkLst>
        </pc:spChg>
        <pc:spChg chg="mod">
          <ac:chgData name="Zubayer Hossen" userId="82c40d14-8b49-43db-afe4-0d3896a27451" providerId="ADAL" clId="{7827858B-B50A-41F5-9262-A823A06454A9}" dt="2022-06-01T20:17:25.768" v="4330"/>
          <ac:spMkLst>
            <pc:docMk/>
            <pc:sldMk cId="3001013772" sldId="273"/>
            <ac:spMk id="15" creationId="{2202BAC0-DABE-3255-B2D4-51497D126508}"/>
          </ac:spMkLst>
        </pc:spChg>
        <pc:spChg chg="add">
          <ac:chgData name="Zubayer Hossen" userId="82c40d14-8b49-43db-afe4-0d3896a27451" providerId="ADAL" clId="{7827858B-B50A-41F5-9262-A823A06454A9}" dt="2022-06-01T20:16:00.405" v="4271" actId="26606"/>
          <ac:spMkLst>
            <pc:docMk/>
            <pc:sldMk cId="3001013772" sldId="273"/>
            <ac:spMk id="16" creationId="{7128589C-AF3D-49CF-BD92-C1D1D2F5387F}"/>
          </ac:spMkLst>
        </pc:spChg>
        <pc:spChg chg="mod">
          <ac:chgData name="Zubayer Hossen" userId="82c40d14-8b49-43db-afe4-0d3896a27451" providerId="ADAL" clId="{7827858B-B50A-41F5-9262-A823A06454A9}" dt="2022-06-01T20:17:25.768" v="4330"/>
          <ac:spMkLst>
            <pc:docMk/>
            <pc:sldMk cId="3001013772" sldId="273"/>
            <ac:spMk id="17" creationId="{D94E9A2B-DACE-F87A-5A87-69FA83E659F0}"/>
          </ac:spMkLst>
        </pc:spChg>
        <pc:spChg chg="mod">
          <ac:chgData name="Zubayer Hossen" userId="82c40d14-8b49-43db-afe4-0d3896a27451" providerId="ADAL" clId="{7827858B-B50A-41F5-9262-A823A06454A9}" dt="2022-06-01T20:17:25.768" v="4330"/>
          <ac:spMkLst>
            <pc:docMk/>
            <pc:sldMk cId="3001013772" sldId="273"/>
            <ac:spMk id="19" creationId="{ECE9452C-71FB-1AFE-B0E4-008B33C484D6}"/>
          </ac:spMkLst>
        </pc:spChg>
        <pc:spChg chg="mod">
          <ac:chgData name="Zubayer Hossen" userId="82c40d14-8b49-43db-afe4-0d3896a27451" providerId="ADAL" clId="{7827858B-B50A-41F5-9262-A823A06454A9}" dt="2022-06-01T20:17:25.768" v="4330"/>
          <ac:spMkLst>
            <pc:docMk/>
            <pc:sldMk cId="3001013772" sldId="273"/>
            <ac:spMk id="20" creationId="{C28796C1-97DF-4B25-7763-809C8B7A422B}"/>
          </ac:spMkLst>
        </pc:spChg>
        <pc:spChg chg="mod">
          <ac:chgData name="Zubayer Hossen" userId="82c40d14-8b49-43db-afe4-0d3896a27451" providerId="ADAL" clId="{7827858B-B50A-41F5-9262-A823A06454A9}" dt="2022-06-01T20:17:25.768" v="4330"/>
          <ac:spMkLst>
            <pc:docMk/>
            <pc:sldMk cId="3001013772" sldId="273"/>
            <ac:spMk id="24" creationId="{5AB5D2F6-75B6-E297-B992-D6EF008E13D0}"/>
          </ac:spMkLst>
        </pc:spChg>
        <pc:spChg chg="mod">
          <ac:chgData name="Zubayer Hossen" userId="82c40d14-8b49-43db-afe4-0d3896a27451" providerId="ADAL" clId="{7827858B-B50A-41F5-9262-A823A06454A9}" dt="2022-06-01T20:17:25.768" v="4330"/>
          <ac:spMkLst>
            <pc:docMk/>
            <pc:sldMk cId="3001013772" sldId="273"/>
            <ac:spMk id="25" creationId="{BF947968-B153-E31F-E124-CB4071D39A2B}"/>
          </ac:spMkLst>
        </pc:spChg>
        <pc:grpChg chg="add del mod">
          <ac:chgData name="Zubayer Hossen" userId="82c40d14-8b49-43db-afe4-0d3896a27451" providerId="ADAL" clId="{7827858B-B50A-41F5-9262-A823A06454A9}" dt="2022-06-01T20:17:38.077" v="4335"/>
          <ac:grpSpMkLst>
            <pc:docMk/>
            <pc:sldMk cId="3001013772" sldId="273"/>
            <ac:grpSpMk id="9" creationId="{EC3AF0A5-AF3D-52EB-DB32-1434353DA6E1}"/>
          </ac:grpSpMkLst>
        </pc:grpChg>
        <pc:picChg chg="add mod">
          <ac:chgData name="Zubayer Hossen" userId="82c40d14-8b49-43db-afe4-0d3896a27451" providerId="ADAL" clId="{7827858B-B50A-41F5-9262-A823A06454A9}" dt="2022-06-01T20:18:22.437" v="4338" actId="1076"/>
          <ac:picMkLst>
            <pc:docMk/>
            <pc:sldMk cId="3001013772" sldId="273"/>
            <ac:picMk id="4" creationId="{3CDCD58A-16F0-E4E2-22B6-5E477AADEF81}"/>
          </ac:picMkLst>
        </pc:picChg>
        <pc:picChg chg="add">
          <ac:chgData name="Zubayer Hossen" userId="82c40d14-8b49-43db-afe4-0d3896a27451" providerId="ADAL" clId="{7827858B-B50A-41F5-9262-A823A06454A9}" dt="2022-06-01T20:16:00.405" v="4271" actId="26606"/>
          <ac:picMkLst>
            <pc:docMk/>
            <pc:sldMk cId="3001013772" sldId="273"/>
            <ac:picMk id="12" creationId="{8A2842C0-6210-4FDB-B1FF-C14C927377FB}"/>
          </ac:picMkLst>
        </pc:picChg>
        <pc:cxnChg chg="mod">
          <ac:chgData name="Zubayer Hossen" userId="82c40d14-8b49-43db-afe4-0d3896a27451" providerId="ADAL" clId="{7827858B-B50A-41F5-9262-A823A06454A9}" dt="2022-06-01T20:17:25.768" v="4330"/>
          <ac:cxnSpMkLst>
            <pc:docMk/>
            <pc:sldMk cId="3001013772" sldId="273"/>
            <ac:cxnSpMk id="18" creationId="{85618544-F101-1DEB-538B-E55E1B78485D}"/>
          </ac:cxnSpMkLst>
        </pc:cxnChg>
        <pc:cxnChg chg="mod">
          <ac:chgData name="Zubayer Hossen" userId="82c40d14-8b49-43db-afe4-0d3896a27451" providerId="ADAL" clId="{7827858B-B50A-41F5-9262-A823A06454A9}" dt="2022-06-01T20:17:25.768" v="4330"/>
          <ac:cxnSpMkLst>
            <pc:docMk/>
            <pc:sldMk cId="3001013772" sldId="273"/>
            <ac:cxnSpMk id="21" creationId="{8BD905CB-8608-42FB-BAEE-F0A178944F30}"/>
          </ac:cxnSpMkLst>
        </pc:cxnChg>
        <pc:cxnChg chg="mod">
          <ac:chgData name="Zubayer Hossen" userId="82c40d14-8b49-43db-afe4-0d3896a27451" providerId="ADAL" clId="{7827858B-B50A-41F5-9262-A823A06454A9}" dt="2022-06-01T20:17:25.768" v="4330"/>
          <ac:cxnSpMkLst>
            <pc:docMk/>
            <pc:sldMk cId="3001013772" sldId="273"/>
            <ac:cxnSpMk id="22" creationId="{C5A6754A-286D-429C-FC69-36D8EF0A6BB3}"/>
          </ac:cxnSpMkLst>
        </pc:cxnChg>
        <pc:cxnChg chg="mod">
          <ac:chgData name="Zubayer Hossen" userId="82c40d14-8b49-43db-afe4-0d3896a27451" providerId="ADAL" clId="{7827858B-B50A-41F5-9262-A823A06454A9}" dt="2022-06-01T20:17:25.768" v="4330"/>
          <ac:cxnSpMkLst>
            <pc:docMk/>
            <pc:sldMk cId="3001013772" sldId="273"/>
            <ac:cxnSpMk id="23" creationId="{9FCA7332-106F-3669-8114-C093A7B2146F}"/>
          </ac:cxnSpMkLst>
        </pc:cxnChg>
      </pc:sldChg>
      <pc:sldChg chg="addSp delSp modSp del mod delAnim">
        <pc:chgData name="Zubayer Hossen" userId="82c40d14-8b49-43db-afe4-0d3896a27451" providerId="ADAL" clId="{7827858B-B50A-41F5-9262-A823A06454A9}" dt="2022-06-01T20:22:35.196" v="4347" actId="47"/>
        <pc:sldMkLst>
          <pc:docMk/>
          <pc:sldMk cId="3401286146" sldId="273"/>
        </pc:sldMkLst>
        <pc:grpChg chg="del">
          <ac:chgData name="Zubayer Hossen" userId="82c40d14-8b49-43db-afe4-0d3896a27451" providerId="ADAL" clId="{7827858B-B50A-41F5-9262-A823A06454A9}" dt="2022-06-01T20:21:32.046" v="4344" actId="21"/>
          <ac:grpSpMkLst>
            <pc:docMk/>
            <pc:sldMk cId="3401286146" sldId="273"/>
            <ac:grpSpMk id="109" creationId="{F63D5930-2425-78EE-5158-21980E316205}"/>
          </ac:grpSpMkLst>
        </pc:grpChg>
        <pc:picChg chg="add mod">
          <ac:chgData name="Zubayer Hossen" userId="82c40d14-8b49-43db-afe4-0d3896a27451" providerId="ADAL" clId="{7827858B-B50A-41F5-9262-A823A06454A9}" dt="2022-06-01T20:21:36.416" v="4346" actId="1076"/>
          <ac:picMkLst>
            <pc:docMk/>
            <pc:sldMk cId="3401286146" sldId="273"/>
            <ac:picMk id="3" creationId="{3E03B803-20AB-61A1-E1B1-2173B773465D}"/>
          </ac:picMkLst>
        </pc:picChg>
      </pc:sldChg>
    </pc:docChg>
  </pc:docChgLst>
  <pc:docChgLst>
    <pc:chgData name="Zubayer Hossen" userId="82c40d14-8b49-43db-afe4-0d3896a27451" providerId="ADAL" clId="{6F83369B-5105-4507-A5A4-93DF8805428F}"/>
    <pc:docChg chg="undo custSel addSld delSld modSld">
      <pc:chgData name="Zubayer Hossen" userId="82c40d14-8b49-43db-afe4-0d3896a27451" providerId="ADAL" clId="{6F83369B-5105-4507-A5A4-93DF8805428F}" dt="2022-09-04T14:51:23.341" v="790" actId="47"/>
      <pc:docMkLst>
        <pc:docMk/>
      </pc:docMkLst>
      <pc:sldChg chg="addSp delSp modSp mod delAnim modAnim setClrOvrMap">
        <pc:chgData name="Zubayer Hossen" userId="82c40d14-8b49-43db-afe4-0d3896a27451" providerId="ADAL" clId="{6F83369B-5105-4507-A5A4-93DF8805428F}" dt="2022-09-04T14:32:50.876" v="217" actId="404"/>
        <pc:sldMkLst>
          <pc:docMk/>
          <pc:sldMk cId="908883323" sldId="256"/>
        </pc:sldMkLst>
        <pc:spChg chg="mod ord">
          <ac:chgData name="Zubayer Hossen" userId="82c40d14-8b49-43db-afe4-0d3896a27451" providerId="ADAL" clId="{6F83369B-5105-4507-A5A4-93DF8805428F}" dt="2022-09-04T14:32:50.876" v="217" actId="404"/>
          <ac:spMkLst>
            <pc:docMk/>
            <pc:sldMk cId="908883323" sldId="256"/>
            <ac:spMk id="3" creationId="{0526ADCD-B28B-40D2-B521-0D4FE8B145FE}"/>
          </ac:spMkLst>
        </pc:spChg>
        <pc:spChg chg="mod ord">
          <ac:chgData name="Zubayer Hossen" userId="82c40d14-8b49-43db-afe4-0d3896a27451" providerId="ADAL" clId="{6F83369B-5105-4507-A5A4-93DF8805428F}" dt="2022-09-04T14:32:18.855" v="199" actId="2711"/>
          <ac:spMkLst>
            <pc:docMk/>
            <pc:sldMk cId="908883323" sldId="256"/>
            <ac:spMk id="6" creationId="{DF5CA49C-9463-4127-9029-4700E28E5B31}"/>
          </ac:spMkLst>
        </pc:spChg>
        <pc:spChg chg="del">
          <ac:chgData name="Zubayer Hossen" userId="82c40d14-8b49-43db-afe4-0d3896a27451" providerId="ADAL" clId="{6F83369B-5105-4507-A5A4-93DF8805428F}" dt="2022-09-04T14:31:58.580" v="188" actId="26606"/>
          <ac:spMkLst>
            <pc:docMk/>
            <pc:sldMk cId="908883323" sldId="256"/>
            <ac:spMk id="15" creationId="{ACBE1851-2230-47A9-B000-CE9046EA61B9}"/>
          </ac:spMkLst>
        </pc:spChg>
        <pc:spChg chg="add">
          <ac:chgData name="Zubayer Hossen" userId="82c40d14-8b49-43db-afe4-0d3896a27451" providerId="ADAL" clId="{6F83369B-5105-4507-A5A4-93DF8805428F}" dt="2022-09-04T14:31:58.580" v="188" actId="26606"/>
          <ac:spMkLst>
            <pc:docMk/>
            <pc:sldMk cId="908883323" sldId="256"/>
            <ac:spMk id="22" creationId="{0671A8AE-40A1-4631-A6B8-581AFF065482}"/>
          </ac:spMkLst>
        </pc:spChg>
        <pc:spChg chg="add">
          <ac:chgData name="Zubayer Hossen" userId="82c40d14-8b49-43db-afe4-0d3896a27451" providerId="ADAL" clId="{6F83369B-5105-4507-A5A4-93DF8805428F}" dt="2022-09-04T14:31:58.580" v="188" actId="26606"/>
          <ac:spMkLst>
            <pc:docMk/>
            <pc:sldMk cId="908883323" sldId="256"/>
            <ac:spMk id="24" creationId="{AB58EF07-17C2-48CF-ABB0-EEF1F17CB8F0}"/>
          </ac:spMkLst>
        </pc:spChg>
        <pc:spChg chg="add">
          <ac:chgData name="Zubayer Hossen" userId="82c40d14-8b49-43db-afe4-0d3896a27451" providerId="ADAL" clId="{6F83369B-5105-4507-A5A4-93DF8805428F}" dt="2022-09-04T14:31:58.580" v="188" actId="26606"/>
          <ac:spMkLst>
            <pc:docMk/>
            <pc:sldMk cId="908883323" sldId="256"/>
            <ac:spMk id="26" creationId="{AF2F604E-43BE-4DC3-B983-E071523364F8}"/>
          </ac:spMkLst>
        </pc:spChg>
        <pc:spChg chg="add">
          <ac:chgData name="Zubayer Hossen" userId="82c40d14-8b49-43db-afe4-0d3896a27451" providerId="ADAL" clId="{6F83369B-5105-4507-A5A4-93DF8805428F}" dt="2022-09-04T14:31:58.580" v="188" actId="26606"/>
          <ac:spMkLst>
            <pc:docMk/>
            <pc:sldMk cId="908883323" sldId="256"/>
            <ac:spMk id="28" creationId="{08C9B587-E65E-4B52-B37C-ABEBB6E87928}"/>
          </ac:spMkLst>
        </pc:spChg>
        <pc:picChg chg="add mod">
          <ac:chgData name="Zubayer Hossen" userId="82c40d14-8b49-43db-afe4-0d3896a27451" providerId="ADAL" clId="{6F83369B-5105-4507-A5A4-93DF8805428F}" dt="2022-09-04T14:31:58.580" v="188" actId="26606"/>
          <ac:picMkLst>
            <pc:docMk/>
            <pc:sldMk cId="908883323" sldId="256"/>
            <ac:picMk id="2" creationId="{56CE40D3-B2E0-8CEA-2D24-737AD5BD3031}"/>
          </ac:picMkLst>
        </pc:picChg>
        <pc:picChg chg="del">
          <ac:chgData name="Zubayer Hossen" userId="82c40d14-8b49-43db-afe4-0d3896a27451" providerId="ADAL" clId="{6F83369B-5105-4507-A5A4-93DF8805428F}" dt="2022-09-04T14:31:49.494" v="185" actId="478"/>
          <ac:picMkLst>
            <pc:docMk/>
            <pc:sldMk cId="908883323" sldId="256"/>
            <ac:picMk id="10" creationId="{176B15A6-7543-4097-B047-3B00CA24C4D0}"/>
          </ac:picMkLst>
        </pc:picChg>
        <pc:cxnChg chg="del">
          <ac:chgData name="Zubayer Hossen" userId="82c40d14-8b49-43db-afe4-0d3896a27451" providerId="ADAL" clId="{6F83369B-5105-4507-A5A4-93DF8805428F}" dt="2022-09-04T14:31:58.580" v="188" actId="26606"/>
          <ac:cxnSpMkLst>
            <pc:docMk/>
            <pc:sldMk cId="908883323" sldId="256"/>
            <ac:cxnSpMk id="17" creationId="{23B93832-6514-44F4-849B-5EE2C8A2337D}"/>
          </ac:cxnSpMkLst>
        </pc:cxnChg>
      </pc:sldChg>
      <pc:sldChg chg="addSp delSp modSp mod delAnim modAnim">
        <pc:chgData name="Zubayer Hossen" userId="82c40d14-8b49-43db-afe4-0d3896a27451" providerId="ADAL" clId="{6F83369B-5105-4507-A5A4-93DF8805428F}" dt="2022-09-04T14:47:48.693" v="784" actId="207"/>
        <pc:sldMkLst>
          <pc:docMk/>
          <pc:sldMk cId="46310482" sldId="265"/>
        </pc:sldMkLst>
        <pc:spChg chg="mod">
          <ac:chgData name="Zubayer Hossen" userId="82c40d14-8b49-43db-afe4-0d3896a27451" providerId="ADAL" clId="{6F83369B-5105-4507-A5A4-93DF8805428F}" dt="2022-09-04T14:24:43.645" v="50" actId="20577"/>
          <ac:spMkLst>
            <pc:docMk/>
            <pc:sldMk cId="46310482" sldId="265"/>
            <ac:spMk id="2" creationId="{348CFECF-B447-4F28-8B72-7DF94119FF97}"/>
          </ac:spMkLst>
        </pc:spChg>
        <pc:spChg chg="add del mod">
          <ac:chgData name="Zubayer Hossen" userId="82c40d14-8b49-43db-afe4-0d3896a27451" providerId="ADAL" clId="{6F83369B-5105-4507-A5A4-93DF8805428F}" dt="2022-09-04T14:43:08.974" v="541" actId="478"/>
          <ac:spMkLst>
            <pc:docMk/>
            <pc:sldMk cId="46310482" sldId="265"/>
            <ac:spMk id="4" creationId="{1A9EBB62-F5FF-988D-9595-45FA5173D16C}"/>
          </ac:spMkLst>
        </pc:spChg>
        <pc:spChg chg="add del mod">
          <ac:chgData name="Zubayer Hossen" userId="82c40d14-8b49-43db-afe4-0d3896a27451" providerId="ADAL" clId="{6F83369B-5105-4507-A5A4-93DF8805428F}" dt="2022-09-04T14:43:08.974" v="541" actId="478"/>
          <ac:spMkLst>
            <pc:docMk/>
            <pc:sldMk cId="46310482" sldId="265"/>
            <ac:spMk id="5" creationId="{F1436420-F1E0-95D9-51B2-E5CA84982CB7}"/>
          </ac:spMkLst>
        </pc:spChg>
        <pc:spChg chg="add del mod">
          <ac:chgData name="Zubayer Hossen" userId="82c40d14-8b49-43db-afe4-0d3896a27451" providerId="ADAL" clId="{6F83369B-5105-4507-A5A4-93DF8805428F}" dt="2022-09-04T14:43:08.974" v="541" actId="478"/>
          <ac:spMkLst>
            <pc:docMk/>
            <pc:sldMk cId="46310482" sldId="265"/>
            <ac:spMk id="6" creationId="{83D27566-C816-2A34-A441-2E75547898CF}"/>
          </ac:spMkLst>
        </pc:spChg>
        <pc:spChg chg="del mod">
          <ac:chgData name="Zubayer Hossen" userId="82c40d14-8b49-43db-afe4-0d3896a27451" providerId="ADAL" clId="{6F83369B-5105-4507-A5A4-93DF8805428F}" dt="2022-09-04T14:47:00.599" v="782"/>
          <ac:spMkLst>
            <pc:docMk/>
            <pc:sldMk cId="46310482" sldId="265"/>
            <ac:spMk id="10" creationId="{5D3E0F5C-B711-3135-4A6D-032672F2EFA6}"/>
          </ac:spMkLst>
        </pc:spChg>
        <pc:spChg chg="add mod">
          <ac:chgData name="Zubayer Hossen" userId="82c40d14-8b49-43db-afe4-0d3896a27451" providerId="ADAL" clId="{6F83369B-5105-4507-A5A4-93DF8805428F}" dt="2022-09-04T14:45:21.271" v="753" actId="1035"/>
          <ac:spMkLst>
            <pc:docMk/>
            <pc:sldMk cId="46310482" sldId="265"/>
            <ac:spMk id="35" creationId="{116441C7-3EA2-39FB-B126-3441D2E02E45}"/>
          </ac:spMkLst>
        </pc:spChg>
        <pc:spChg chg="add mod">
          <ac:chgData name="Zubayer Hossen" userId="82c40d14-8b49-43db-afe4-0d3896a27451" providerId="ADAL" clId="{6F83369B-5105-4507-A5A4-93DF8805428F}" dt="2022-09-04T14:45:21.271" v="753" actId="1035"/>
          <ac:spMkLst>
            <pc:docMk/>
            <pc:sldMk cId="46310482" sldId="265"/>
            <ac:spMk id="36" creationId="{BD48415A-2CB4-FA5B-2D05-4B697FE7FB48}"/>
          </ac:spMkLst>
        </pc:spChg>
        <pc:spChg chg="add mod">
          <ac:chgData name="Zubayer Hossen" userId="82c40d14-8b49-43db-afe4-0d3896a27451" providerId="ADAL" clId="{6F83369B-5105-4507-A5A4-93DF8805428F}" dt="2022-09-04T14:45:21.271" v="753" actId="1035"/>
          <ac:spMkLst>
            <pc:docMk/>
            <pc:sldMk cId="46310482" sldId="265"/>
            <ac:spMk id="37" creationId="{45BEECCF-3AA9-3882-EF9D-C51B34D1C2F2}"/>
          </ac:spMkLst>
        </pc:spChg>
        <pc:spChg chg="add mod">
          <ac:chgData name="Zubayer Hossen" userId="82c40d14-8b49-43db-afe4-0d3896a27451" providerId="ADAL" clId="{6F83369B-5105-4507-A5A4-93DF8805428F}" dt="2022-09-04T14:47:48.693" v="784" actId="207"/>
          <ac:spMkLst>
            <pc:docMk/>
            <pc:sldMk cId="46310482" sldId="265"/>
            <ac:spMk id="38" creationId="{52AE79BE-D0B0-C690-4D16-6CF816119D2F}"/>
          </ac:spMkLst>
        </pc:spChg>
        <pc:picChg chg="mod">
          <ac:chgData name="Zubayer Hossen" userId="82c40d14-8b49-43db-afe4-0d3896a27451" providerId="ADAL" clId="{6F83369B-5105-4507-A5A4-93DF8805428F}" dt="2022-09-04T14:45:02.539" v="710" actId="1036"/>
          <ac:picMkLst>
            <pc:docMk/>
            <pc:sldMk cId="46310482" sldId="265"/>
            <ac:picMk id="8" creationId="{677942C3-8B88-5BAB-2BA6-F8C064E24C11}"/>
          </ac:picMkLst>
        </pc:picChg>
        <pc:cxnChg chg="add del mod">
          <ac:chgData name="Zubayer Hossen" userId="82c40d14-8b49-43db-afe4-0d3896a27451" providerId="ADAL" clId="{6F83369B-5105-4507-A5A4-93DF8805428F}" dt="2022-09-04T14:42:35.343" v="531" actId="478"/>
          <ac:cxnSpMkLst>
            <pc:docMk/>
            <pc:sldMk cId="46310482" sldId="265"/>
            <ac:cxnSpMk id="12" creationId="{A8C5F271-6E1B-D71F-8536-39EC69B1ECDA}"/>
          </ac:cxnSpMkLst>
        </pc:cxnChg>
        <pc:cxnChg chg="add del mod">
          <ac:chgData name="Zubayer Hossen" userId="82c40d14-8b49-43db-afe4-0d3896a27451" providerId="ADAL" clId="{6F83369B-5105-4507-A5A4-93DF8805428F}" dt="2022-09-04T14:42:35.343" v="531" actId="478"/>
          <ac:cxnSpMkLst>
            <pc:docMk/>
            <pc:sldMk cId="46310482" sldId="265"/>
            <ac:cxnSpMk id="16" creationId="{A6ADF2AA-D4AA-7B22-490D-74EAA7030A4A}"/>
          </ac:cxnSpMkLst>
        </pc:cxnChg>
        <pc:cxnChg chg="add del mod">
          <ac:chgData name="Zubayer Hossen" userId="82c40d14-8b49-43db-afe4-0d3896a27451" providerId="ADAL" clId="{6F83369B-5105-4507-A5A4-93DF8805428F}" dt="2022-09-04T14:42:35.343" v="531" actId="478"/>
          <ac:cxnSpMkLst>
            <pc:docMk/>
            <pc:sldMk cId="46310482" sldId="265"/>
            <ac:cxnSpMk id="25" creationId="{847D0D53-2645-0E7C-7421-541F31DEEC9B}"/>
          </ac:cxnSpMkLst>
        </pc:cxnChg>
      </pc:sldChg>
      <pc:sldChg chg="modSp mod modAnim">
        <pc:chgData name="Zubayer Hossen" userId="82c40d14-8b49-43db-afe4-0d3896a27451" providerId="ADAL" clId="{6F83369B-5105-4507-A5A4-93DF8805428F}" dt="2022-09-04T14:29:54.358" v="178"/>
        <pc:sldMkLst>
          <pc:docMk/>
          <pc:sldMk cId="4062740191" sldId="268"/>
        </pc:sldMkLst>
        <pc:spChg chg="mod">
          <ac:chgData name="Zubayer Hossen" userId="82c40d14-8b49-43db-afe4-0d3896a27451" providerId="ADAL" clId="{6F83369B-5105-4507-A5A4-93DF8805428F}" dt="2022-09-04T14:27:41.550" v="150" actId="20577"/>
          <ac:spMkLst>
            <pc:docMk/>
            <pc:sldMk cId="4062740191" sldId="268"/>
            <ac:spMk id="2" creationId="{7F987B49-5BA4-4C6F-BC4F-2C31BFB02CD2}"/>
          </ac:spMkLst>
        </pc:spChg>
      </pc:sldChg>
      <pc:sldChg chg="del">
        <pc:chgData name="Zubayer Hossen" userId="82c40d14-8b49-43db-afe4-0d3896a27451" providerId="ADAL" clId="{6F83369B-5105-4507-A5A4-93DF8805428F}" dt="2022-09-04T14:22:27.826" v="0" actId="47"/>
        <pc:sldMkLst>
          <pc:docMk/>
          <pc:sldMk cId="402974762" sldId="274"/>
        </pc:sldMkLst>
      </pc:sldChg>
      <pc:sldChg chg="del">
        <pc:chgData name="Zubayer Hossen" userId="82c40d14-8b49-43db-afe4-0d3896a27451" providerId="ADAL" clId="{6F83369B-5105-4507-A5A4-93DF8805428F}" dt="2022-09-04T14:22:27.826" v="0" actId="47"/>
        <pc:sldMkLst>
          <pc:docMk/>
          <pc:sldMk cId="82043316" sldId="276"/>
        </pc:sldMkLst>
      </pc:sldChg>
      <pc:sldChg chg="del">
        <pc:chgData name="Zubayer Hossen" userId="82c40d14-8b49-43db-afe4-0d3896a27451" providerId="ADAL" clId="{6F83369B-5105-4507-A5A4-93DF8805428F}" dt="2022-09-04T14:22:27.826" v="0" actId="47"/>
        <pc:sldMkLst>
          <pc:docMk/>
          <pc:sldMk cId="2787113344" sldId="277"/>
        </pc:sldMkLst>
      </pc:sldChg>
      <pc:sldChg chg="modAnim">
        <pc:chgData name="Zubayer Hossen" userId="82c40d14-8b49-43db-afe4-0d3896a27451" providerId="ADAL" clId="{6F83369B-5105-4507-A5A4-93DF8805428F}" dt="2022-09-04T14:30:33.153" v="180"/>
        <pc:sldMkLst>
          <pc:docMk/>
          <pc:sldMk cId="201408176" sldId="278"/>
        </pc:sldMkLst>
      </pc:sldChg>
      <pc:sldChg chg="modSp mod modAnim">
        <pc:chgData name="Zubayer Hossen" userId="82c40d14-8b49-43db-afe4-0d3896a27451" providerId="ADAL" clId="{6F83369B-5105-4507-A5A4-93DF8805428F}" dt="2022-09-04T14:30:47.693" v="182"/>
        <pc:sldMkLst>
          <pc:docMk/>
          <pc:sldMk cId="3228923241" sldId="279"/>
        </pc:sldMkLst>
        <pc:spChg chg="mod">
          <ac:chgData name="Zubayer Hossen" userId="82c40d14-8b49-43db-afe4-0d3896a27451" providerId="ADAL" clId="{6F83369B-5105-4507-A5A4-93DF8805428F}" dt="2022-09-04T14:27:57.064" v="154" actId="20577"/>
          <ac:spMkLst>
            <pc:docMk/>
            <pc:sldMk cId="3228923241" sldId="279"/>
            <ac:spMk id="2" creationId="{20FF655C-520D-30E9-AADB-861C77C2A805}"/>
          </ac:spMkLst>
        </pc:spChg>
        <pc:picChg chg="mod ord">
          <ac:chgData name="Zubayer Hossen" userId="82c40d14-8b49-43db-afe4-0d3896a27451" providerId="ADAL" clId="{6F83369B-5105-4507-A5A4-93DF8805428F}" dt="2022-09-04T14:26:23.369" v="106" actId="171"/>
          <ac:picMkLst>
            <pc:docMk/>
            <pc:sldMk cId="3228923241" sldId="279"/>
            <ac:picMk id="6" creationId="{B1A43041-C4A2-4122-33A5-11A3AA77D872}"/>
          </ac:picMkLst>
        </pc:picChg>
      </pc:sldChg>
      <pc:sldChg chg="del">
        <pc:chgData name="Zubayer Hossen" userId="82c40d14-8b49-43db-afe4-0d3896a27451" providerId="ADAL" clId="{6F83369B-5105-4507-A5A4-93DF8805428F}" dt="2022-09-04T14:23:23.014" v="29" actId="47"/>
        <pc:sldMkLst>
          <pc:docMk/>
          <pc:sldMk cId="2578687135" sldId="280"/>
        </pc:sldMkLst>
      </pc:sldChg>
      <pc:sldChg chg="del">
        <pc:chgData name="Zubayer Hossen" userId="82c40d14-8b49-43db-afe4-0d3896a27451" providerId="ADAL" clId="{6F83369B-5105-4507-A5A4-93DF8805428F}" dt="2022-09-04T14:23:23.014" v="29" actId="47"/>
        <pc:sldMkLst>
          <pc:docMk/>
          <pc:sldMk cId="3198128257" sldId="281"/>
        </pc:sldMkLst>
      </pc:sldChg>
      <pc:sldChg chg="del">
        <pc:chgData name="Zubayer Hossen" userId="82c40d14-8b49-43db-afe4-0d3896a27451" providerId="ADAL" clId="{6F83369B-5105-4507-A5A4-93DF8805428F}" dt="2022-09-04T14:23:23.014" v="29" actId="47"/>
        <pc:sldMkLst>
          <pc:docMk/>
          <pc:sldMk cId="3365769728" sldId="282"/>
        </pc:sldMkLst>
      </pc:sldChg>
      <pc:sldChg chg="modSp mod modAnim">
        <pc:chgData name="Zubayer Hossen" userId="82c40d14-8b49-43db-afe4-0d3896a27451" providerId="ADAL" clId="{6F83369B-5105-4507-A5A4-93DF8805428F}" dt="2022-09-04T14:31:05.011" v="184"/>
        <pc:sldMkLst>
          <pc:docMk/>
          <pc:sldMk cId="632970106" sldId="283"/>
        </pc:sldMkLst>
        <pc:spChg chg="mod">
          <ac:chgData name="Zubayer Hossen" userId="82c40d14-8b49-43db-afe4-0d3896a27451" providerId="ADAL" clId="{6F83369B-5105-4507-A5A4-93DF8805428F}" dt="2022-09-04T14:26:59.735" v="123" actId="20577"/>
          <ac:spMkLst>
            <pc:docMk/>
            <pc:sldMk cId="632970106" sldId="283"/>
            <ac:spMk id="2" creationId="{64A9013D-C287-F00A-F37C-255F92379E53}"/>
          </ac:spMkLst>
        </pc:spChg>
      </pc:sldChg>
      <pc:sldChg chg="addSp modSp new del mod">
        <pc:chgData name="Zubayer Hossen" userId="82c40d14-8b49-43db-afe4-0d3896a27451" providerId="ADAL" clId="{6F83369B-5105-4507-A5A4-93DF8805428F}" dt="2022-09-04T14:51:23.341" v="790" actId="47"/>
        <pc:sldMkLst>
          <pc:docMk/>
          <pc:sldMk cId="1228252198" sldId="284"/>
        </pc:sldMkLst>
        <pc:picChg chg="add mod">
          <ac:chgData name="Zubayer Hossen" userId="82c40d14-8b49-43db-afe4-0d3896a27451" providerId="ADAL" clId="{6F83369B-5105-4507-A5A4-93DF8805428F}" dt="2022-09-04T14:51:01.322" v="789" actId="1076"/>
          <ac:picMkLst>
            <pc:docMk/>
            <pc:sldMk cId="1228252198" sldId="284"/>
            <ac:picMk id="5" creationId="{BD578557-A5B6-35E1-5D69-CAD066D33C78}"/>
          </ac:picMkLst>
        </pc:picChg>
        <pc:picChg chg="add mod">
          <ac:chgData name="Zubayer Hossen" userId="82c40d14-8b49-43db-afe4-0d3896a27451" providerId="ADAL" clId="{6F83369B-5105-4507-A5A4-93DF8805428F}" dt="2022-09-04T14:50:55.576" v="788" actId="1076"/>
          <ac:picMkLst>
            <pc:docMk/>
            <pc:sldMk cId="1228252198" sldId="284"/>
            <ac:picMk id="6" creationId="{4549268A-2AA2-9EAC-FC90-3042F598557B}"/>
          </ac:picMkLst>
        </pc:picChg>
      </pc:sldChg>
    </pc:docChg>
  </pc:docChgLst>
  <pc:docChgLst>
    <pc:chgData name="Kanika Rani Dey" userId="a87b5d23-097f-4396-90c4-876dce5add94" providerId="ADAL" clId="{BCA29E45-0C05-4C93-A114-55B379CCA854}"/>
    <pc:docChg chg="undo redo custSel addSld delSld modSld sldOrd">
      <pc:chgData name="Kanika Rani Dey" userId="a87b5d23-097f-4396-90c4-876dce5add94" providerId="ADAL" clId="{BCA29E45-0C05-4C93-A114-55B379CCA854}" dt="2022-04-22T09:55:17.640" v="1071" actId="1076"/>
      <pc:docMkLst>
        <pc:docMk/>
      </pc:docMkLst>
      <pc:sldChg chg="addSp modSp add mod ord modAnim">
        <pc:chgData name="Kanika Rani Dey" userId="a87b5d23-097f-4396-90c4-876dce5add94" providerId="ADAL" clId="{BCA29E45-0C05-4C93-A114-55B379CCA854}" dt="2022-04-22T09:46:05.902" v="1051" actId="1076"/>
        <pc:sldMkLst>
          <pc:docMk/>
          <pc:sldMk cId="749487994" sldId="263"/>
        </pc:sldMkLst>
        <pc:spChg chg="mod">
          <ac:chgData name="Kanika Rani Dey" userId="a87b5d23-097f-4396-90c4-876dce5add94" providerId="ADAL" clId="{BCA29E45-0C05-4C93-A114-55B379CCA854}" dt="2022-04-21T06:59:23.025" v="241" actId="164"/>
          <ac:spMkLst>
            <pc:docMk/>
            <pc:sldMk cId="749487994" sldId="263"/>
            <ac:spMk id="2" creationId="{00000000-0000-0000-0000-000000000000}"/>
          </ac:spMkLst>
        </pc:spChg>
        <pc:spChg chg="mod">
          <ac:chgData name="Kanika Rani Dey" userId="a87b5d23-097f-4396-90c4-876dce5add94" providerId="ADAL" clId="{BCA29E45-0C05-4C93-A114-55B379CCA854}" dt="2022-04-21T06:59:23.025" v="241" actId="164"/>
          <ac:spMkLst>
            <pc:docMk/>
            <pc:sldMk cId="749487994" sldId="263"/>
            <ac:spMk id="3" creationId="{00000000-0000-0000-0000-000000000000}"/>
          </ac:spMkLst>
        </pc:spChg>
        <pc:spChg chg="mod">
          <ac:chgData name="Kanika Rani Dey" userId="a87b5d23-097f-4396-90c4-876dce5add94" providerId="ADAL" clId="{BCA29E45-0C05-4C93-A114-55B379CCA854}" dt="2022-04-21T06:59:23.025" v="241" actId="164"/>
          <ac:spMkLst>
            <pc:docMk/>
            <pc:sldMk cId="749487994" sldId="263"/>
            <ac:spMk id="4" creationId="{00000000-0000-0000-0000-000000000000}"/>
          </ac:spMkLst>
        </pc:spChg>
        <pc:spChg chg="mod">
          <ac:chgData name="Kanika Rani Dey" userId="a87b5d23-097f-4396-90c4-876dce5add94" providerId="ADAL" clId="{BCA29E45-0C05-4C93-A114-55B379CCA854}" dt="2022-04-21T06:59:23.025" v="241" actId="164"/>
          <ac:spMkLst>
            <pc:docMk/>
            <pc:sldMk cId="749487994" sldId="263"/>
            <ac:spMk id="5" creationId="{00000000-0000-0000-0000-000000000000}"/>
          </ac:spMkLst>
        </pc:spChg>
        <pc:spChg chg="mod">
          <ac:chgData name="Kanika Rani Dey" userId="a87b5d23-097f-4396-90c4-876dce5add94" providerId="ADAL" clId="{BCA29E45-0C05-4C93-A114-55B379CCA854}" dt="2022-04-21T06:59:23.025" v="241" actId="164"/>
          <ac:spMkLst>
            <pc:docMk/>
            <pc:sldMk cId="749487994" sldId="263"/>
            <ac:spMk id="6" creationId="{00000000-0000-0000-0000-000000000000}"/>
          </ac:spMkLst>
        </pc:spChg>
        <pc:spChg chg="mod">
          <ac:chgData name="Kanika Rani Dey" userId="a87b5d23-097f-4396-90c4-876dce5add94" providerId="ADAL" clId="{BCA29E45-0C05-4C93-A114-55B379CCA854}" dt="2022-04-21T06:59:23.025" v="241" actId="164"/>
          <ac:spMkLst>
            <pc:docMk/>
            <pc:sldMk cId="749487994" sldId="263"/>
            <ac:spMk id="7" creationId="{00000000-0000-0000-0000-000000000000}"/>
          </ac:spMkLst>
        </pc:spChg>
        <pc:spChg chg="mod">
          <ac:chgData name="Kanika Rani Dey" userId="a87b5d23-097f-4396-90c4-876dce5add94" providerId="ADAL" clId="{BCA29E45-0C05-4C93-A114-55B379CCA854}" dt="2022-04-21T06:59:23.025" v="241" actId="164"/>
          <ac:spMkLst>
            <pc:docMk/>
            <pc:sldMk cId="749487994" sldId="263"/>
            <ac:spMk id="8" creationId="{00000000-0000-0000-0000-000000000000}"/>
          </ac:spMkLst>
        </pc:spChg>
        <pc:spChg chg="mod">
          <ac:chgData name="Kanika Rani Dey" userId="a87b5d23-097f-4396-90c4-876dce5add94" providerId="ADAL" clId="{BCA29E45-0C05-4C93-A114-55B379CCA854}" dt="2022-04-21T06:59:23.025" v="241" actId="164"/>
          <ac:spMkLst>
            <pc:docMk/>
            <pc:sldMk cId="749487994" sldId="263"/>
            <ac:spMk id="9" creationId="{00000000-0000-0000-0000-000000000000}"/>
          </ac:spMkLst>
        </pc:spChg>
        <pc:spChg chg="mod">
          <ac:chgData name="Kanika Rani Dey" userId="a87b5d23-097f-4396-90c4-876dce5add94" providerId="ADAL" clId="{BCA29E45-0C05-4C93-A114-55B379CCA854}" dt="2022-04-22T09:45:38.128" v="1045" actId="14100"/>
          <ac:spMkLst>
            <pc:docMk/>
            <pc:sldMk cId="749487994" sldId="263"/>
            <ac:spMk id="10" creationId="{00000000-0000-0000-0000-000000000000}"/>
          </ac:spMkLst>
        </pc:spChg>
        <pc:spChg chg="mod">
          <ac:chgData name="Kanika Rani Dey" userId="a87b5d23-097f-4396-90c4-876dce5add94" providerId="ADAL" clId="{BCA29E45-0C05-4C93-A114-55B379CCA854}" dt="2022-04-21T06:59:23.025" v="241" actId="164"/>
          <ac:spMkLst>
            <pc:docMk/>
            <pc:sldMk cId="749487994" sldId="263"/>
            <ac:spMk id="11" creationId="{00000000-0000-0000-0000-000000000000}"/>
          </ac:spMkLst>
        </pc:spChg>
        <pc:spChg chg="mod">
          <ac:chgData name="Kanika Rani Dey" userId="a87b5d23-097f-4396-90c4-876dce5add94" providerId="ADAL" clId="{BCA29E45-0C05-4C93-A114-55B379CCA854}" dt="2022-04-22T09:45:45.480" v="1046" actId="1076"/>
          <ac:spMkLst>
            <pc:docMk/>
            <pc:sldMk cId="749487994" sldId="263"/>
            <ac:spMk id="12" creationId="{00000000-0000-0000-0000-000000000000}"/>
          </ac:spMkLst>
        </pc:spChg>
        <pc:spChg chg="mod">
          <ac:chgData name="Kanika Rani Dey" userId="a87b5d23-097f-4396-90c4-876dce5add94" providerId="ADAL" clId="{BCA29E45-0C05-4C93-A114-55B379CCA854}" dt="2022-04-21T06:59:23.025" v="241" actId="164"/>
          <ac:spMkLst>
            <pc:docMk/>
            <pc:sldMk cId="749487994" sldId="263"/>
            <ac:spMk id="13" creationId="{00000000-0000-0000-0000-000000000000}"/>
          </ac:spMkLst>
        </pc:spChg>
        <pc:spChg chg="mod">
          <ac:chgData name="Kanika Rani Dey" userId="a87b5d23-097f-4396-90c4-876dce5add94" providerId="ADAL" clId="{BCA29E45-0C05-4C93-A114-55B379CCA854}" dt="2022-04-22T09:45:50.407" v="1047" actId="1076"/>
          <ac:spMkLst>
            <pc:docMk/>
            <pc:sldMk cId="749487994" sldId="263"/>
            <ac:spMk id="14" creationId="{00000000-0000-0000-0000-000000000000}"/>
          </ac:spMkLst>
        </pc:spChg>
        <pc:spChg chg="mod">
          <ac:chgData name="Kanika Rani Dey" userId="a87b5d23-097f-4396-90c4-876dce5add94" providerId="ADAL" clId="{BCA29E45-0C05-4C93-A114-55B379CCA854}" dt="2022-04-21T06:59:23.025" v="241" actId="164"/>
          <ac:spMkLst>
            <pc:docMk/>
            <pc:sldMk cId="749487994" sldId="263"/>
            <ac:spMk id="15" creationId="{00000000-0000-0000-0000-000000000000}"/>
          </ac:spMkLst>
        </pc:spChg>
        <pc:spChg chg="mod">
          <ac:chgData name="Kanika Rani Dey" userId="a87b5d23-097f-4396-90c4-876dce5add94" providerId="ADAL" clId="{BCA29E45-0C05-4C93-A114-55B379CCA854}" dt="2022-04-22T09:45:53.748" v="1048" actId="1076"/>
          <ac:spMkLst>
            <pc:docMk/>
            <pc:sldMk cId="749487994" sldId="263"/>
            <ac:spMk id="16" creationId="{00000000-0000-0000-0000-000000000000}"/>
          </ac:spMkLst>
        </pc:spChg>
        <pc:spChg chg="mod">
          <ac:chgData name="Kanika Rani Dey" userId="a87b5d23-097f-4396-90c4-876dce5add94" providerId="ADAL" clId="{BCA29E45-0C05-4C93-A114-55B379CCA854}" dt="2022-04-21T06:59:23.025" v="241" actId="164"/>
          <ac:spMkLst>
            <pc:docMk/>
            <pc:sldMk cId="749487994" sldId="263"/>
            <ac:spMk id="17" creationId="{00000000-0000-0000-0000-000000000000}"/>
          </ac:spMkLst>
        </pc:spChg>
        <pc:spChg chg="mod">
          <ac:chgData name="Kanika Rani Dey" userId="a87b5d23-097f-4396-90c4-876dce5add94" providerId="ADAL" clId="{BCA29E45-0C05-4C93-A114-55B379CCA854}" dt="2022-04-22T09:46:05.902" v="1051" actId="1076"/>
          <ac:spMkLst>
            <pc:docMk/>
            <pc:sldMk cId="749487994" sldId="263"/>
            <ac:spMk id="26" creationId="{00000000-0000-0000-0000-000000000000}"/>
          </ac:spMkLst>
        </pc:spChg>
        <pc:spChg chg="mod">
          <ac:chgData name="Kanika Rani Dey" userId="a87b5d23-097f-4396-90c4-876dce5add94" providerId="ADAL" clId="{BCA29E45-0C05-4C93-A114-55B379CCA854}" dt="2022-04-21T06:59:23.025" v="241" actId="164"/>
          <ac:spMkLst>
            <pc:docMk/>
            <pc:sldMk cId="749487994" sldId="263"/>
            <ac:spMk id="27" creationId="{00000000-0000-0000-0000-000000000000}"/>
          </ac:spMkLst>
        </pc:spChg>
        <pc:grpChg chg="add mod">
          <ac:chgData name="Kanika Rani Dey" userId="a87b5d23-097f-4396-90c4-876dce5add94" providerId="ADAL" clId="{BCA29E45-0C05-4C93-A114-55B379CCA854}" dt="2022-04-22T09:45:30.168" v="1044" actId="14100"/>
          <ac:grpSpMkLst>
            <pc:docMk/>
            <pc:sldMk cId="749487994" sldId="263"/>
            <ac:grpSpMk id="28" creationId="{BC0DBBF0-2F33-41F4-99F6-9E79DB578DAF}"/>
          </ac:grpSpMkLst>
        </pc:grpChg>
        <pc:picChg chg="mod">
          <ac:chgData name="Kanika Rani Dey" userId="a87b5d23-097f-4396-90c4-876dce5add94" providerId="ADAL" clId="{BCA29E45-0C05-4C93-A114-55B379CCA854}" dt="2022-04-21T06:59:23.025" v="241" actId="164"/>
          <ac:picMkLst>
            <pc:docMk/>
            <pc:sldMk cId="749487994" sldId="263"/>
            <ac:picMk id="18" creationId="{00000000-0000-0000-0000-000000000000}"/>
          </ac:picMkLst>
        </pc:picChg>
        <pc:picChg chg="mod">
          <ac:chgData name="Kanika Rani Dey" userId="a87b5d23-097f-4396-90c4-876dce5add94" providerId="ADAL" clId="{BCA29E45-0C05-4C93-A114-55B379CCA854}" dt="2022-04-21T06:59:23.025" v="241" actId="164"/>
          <ac:picMkLst>
            <pc:docMk/>
            <pc:sldMk cId="749487994" sldId="263"/>
            <ac:picMk id="19" creationId="{00000000-0000-0000-0000-000000000000}"/>
          </ac:picMkLst>
        </pc:picChg>
        <pc:picChg chg="mod">
          <ac:chgData name="Kanika Rani Dey" userId="a87b5d23-097f-4396-90c4-876dce5add94" providerId="ADAL" clId="{BCA29E45-0C05-4C93-A114-55B379CCA854}" dt="2022-04-21T06:59:23.025" v="241" actId="164"/>
          <ac:picMkLst>
            <pc:docMk/>
            <pc:sldMk cId="749487994" sldId="263"/>
            <ac:picMk id="20" creationId="{00000000-0000-0000-0000-000000000000}"/>
          </ac:picMkLst>
        </pc:picChg>
        <pc:picChg chg="mod">
          <ac:chgData name="Kanika Rani Dey" userId="a87b5d23-097f-4396-90c4-876dce5add94" providerId="ADAL" clId="{BCA29E45-0C05-4C93-A114-55B379CCA854}" dt="2022-04-21T06:59:23.025" v="241" actId="164"/>
          <ac:picMkLst>
            <pc:docMk/>
            <pc:sldMk cId="749487994" sldId="263"/>
            <ac:picMk id="21" creationId="{00000000-0000-0000-0000-000000000000}"/>
          </ac:picMkLst>
        </pc:picChg>
        <pc:picChg chg="mod">
          <ac:chgData name="Kanika Rani Dey" userId="a87b5d23-097f-4396-90c4-876dce5add94" providerId="ADAL" clId="{BCA29E45-0C05-4C93-A114-55B379CCA854}" dt="2022-04-21T06:59:23.025" v="241" actId="164"/>
          <ac:picMkLst>
            <pc:docMk/>
            <pc:sldMk cId="749487994" sldId="263"/>
            <ac:picMk id="22" creationId="{00000000-0000-0000-0000-000000000000}"/>
          </ac:picMkLst>
        </pc:picChg>
        <pc:picChg chg="mod">
          <ac:chgData name="Kanika Rani Dey" userId="a87b5d23-097f-4396-90c4-876dce5add94" providerId="ADAL" clId="{BCA29E45-0C05-4C93-A114-55B379CCA854}" dt="2022-04-21T06:59:23.025" v="241" actId="164"/>
          <ac:picMkLst>
            <pc:docMk/>
            <pc:sldMk cId="749487994" sldId="263"/>
            <ac:picMk id="23" creationId="{00000000-0000-0000-0000-000000000000}"/>
          </ac:picMkLst>
        </pc:picChg>
        <pc:picChg chg="mod">
          <ac:chgData name="Kanika Rani Dey" userId="a87b5d23-097f-4396-90c4-876dce5add94" providerId="ADAL" clId="{BCA29E45-0C05-4C93-A114-55B379CCA854}" dt="2022-04-21T06:59:23.025" v="241" actId="164"/>
          <ac:picMkLst>
            <pc:docMk/>
            <pc:sldMk cId="749487994" sldId="263"/>
            <ac:picMk id="24" creationId="{00000000-0000-0000-0000-000000000000}"/>
          </ac:picMkLst>
        </pc:picChg>
        <pc:picChg chg="mod">
          <ac:chgData name="Kanika Rani Dey" userId="a87b5d23-097f-4396-90c4-876dce5add94" providerId="ADAL" clId="{BCA29E45-0C05-4C93-A114-55B379CCA854}" dt="2022-04-21T06:59:23.025" v="241" actId="164"/>
          <ac:picMkLst>
            <pc:docMk/>
            <pc:sldMk cId="749487994" sldId="263"/>
            <ac:picMk id="25" creationId="{00000000-0000-0000-0000-000000000000}"/>
          </ac:picMkLst>
        </pc:picChg>
      </pc:sldChg>
      <pc:sldChg chg="addSp delSp modSp mod setBg">
        <pc:chgData name="Kanika Rani Dey" userId="a87b5d23-097f-4396-90c4-876dce5add94" providerId="ADAL" clId="{BCA29E45-0C05-4C93-A114-55B379CCA854}" dt="2022-04-21T07:06:51.108" v="281" actId="478"/>
        <pc:sldMkLst>
          <pc:docMk/>
          <pc:sldMk cId="2669595591" sldId="363"/>
        </pc:sldMkLst>
        <pc:spChg chg="del mod">
          <ac:chgData name="Kanika Rani Dey" userId="a87b5d23-097f-4396-90c4-876dce5add94" providerId="ADAL" clId="{BCA29E45-0C05-4C93-A114-55B379CCA854}" dt="2022-04-21T07:06:51.108" v="281" actId="478"/>
          <ac:spMkLst>
            <pc:docMk/>
            <pc:sldMk cId="2669595591" sldId="363"/>
            <ac:spMk id="6" creationId="{040CF5F1-00ED-4807-A0CD-3D7186C3FCFC}"/>
          </ac:spMkLst>
        </pc:spChg>
        <pc:spChg chg="mod">
          <ac:chgData name="Kanika Rani Dey" userId="a87b5d23-097f-4396-90c4-876dce5add94" providerId="ADAL" clId="{BCA29E45-0C05-4C93-A114-55B379CCA854}" dt="2022-04-21T07:06:30.475" v="279" actId="26606"/>
          <ac:spMkLst>
            <pc:docMk/>
            <pc:sldMk cId="2669595591" sldId="363"/>
            <ac:spMk id="11" creationId="{76B10CF6-B079-42A3-9BFB-64F6FD0E5D07}"/>
          </ac:spMkLst>
        </pc:spChg>
        <pc:spChg chg="add del">
          <ac:chgData name="Kanika Rani Dey" userId="a87b5d23-097f-4396-90c4-876dce5add94" providerId="ADAL" clId="{BCA29E45-0C05-4C93-A114-55B379CCA854}" dt="2022-04-21T07:06:30.475" v="279" actId="26606"/>
          <ac:spMkLst>
            <pc:docMk/>
            <pc:sldMk cId="2669595591" sldId="363"/>
            <ac:spMk id="40" creationId="{DCF72F19-1473-448C-AA14-0CB8AA374CF0}"/>
          </ac:spMkLst>
        </pc:spChg>
        <pc:spChg chg="add del">
          <ac:chgData name="Kanika Rani Dey" userId="a87b5d23-097f-4396-90c4-876dce5add94" providerId="ADAL" clId="{BCA29E45-0C05-4C93-A114-55B379CCA854}" dt="2022-04-21T07:06:30.475" v="279" actId="26606"/>
          <ac:spMkLst>
            <pc:docMk/>
            <pc:sldMk cId="2669595591" sldId="363"/>
            <ac:spMk id="43" creationId="{04357C93-F0CB-4A1C-8F77-4E9063789819}"/>
          </ac:spMkLst>
        </pc:spChg>
        <pc:spChg chg="add del">
          <ac:chgData name="Kanika Rani Dey" userId="a87b5d23-097f-4396-90c4-876dce5add94" providerId="ADAL" clId="{BCA29E45-0C05-4C93-A114-55B379CCA854}" dt="2022-04-21T07:06:26.374" v="277" actId="26606"/>
          <ac:spMkLst>
            <pc:docMk/>
            <pc:sldMk cId="2669595591" sldId="363"/>
            <ac:spMk id="48" creationId="{33B1EE1F-6738-485F-A620-2602F7683DFB}"/>
          </ac:spMkLst>
        </pc:spChg>
        <pc:spChg chg="add del">
          <ac:chgData name="Kanika Rani Dey" userId="a87b5d23-097f-4396-90c4-876dce5add94" providerId="ADAL" clId="{BCA29E45-0C05-4C93-A114-55B379CCA854}" dt="2022-04-21T07:06:30.475" v="279" actId="26606"/>
          <ac:spMkLst>
            <pc:docMk/>
            <pc:sldMk cId="2669595591" sldId="363"/>
            <ac:spMk id="72" creationId="{344C3BA1-8E7C-4820-B354-D437AC3A5DC2}"/>
          </ac:spMkLst>
        </pc:spChg>
        <pc:grpChg chg="add del">
          <ac:chgData name="Kanika Rani Dey" userId="a87b5d23-097f-4396-90c4-876dce5add94" providerId="ADAL" clId="{BCA29E45-0C05-4C93-A114-55B379CCA854}" dt="2022-04-21T07:06:30.475" v="279" actId="26606"/>
          <ac:grpSpMkLst>
            <pc:docMk/>
            <pc:sldMk cId="2669595591" sldId="363"/>
            <ac:grpSpMk id="41" creationId="{3AF6A671-C637-4547-85F4-51B6D1881399}"/>
          </ac:grpSpMkLst>
        </pc:grpChg>
        <pc:grpChg chg="add del">
          <ac:chgData name="Kanika Rani Dey" userId="a87b5d23-097f-4396-90c4-876dce5add94" providerId="ADAL" clId="{BCA29E45-0C05-4C93-A114-55B379CCA854}" dt="2022-04-21T07:06:30.475" v="279" actId="26606"/>
          <ac:grpSpMkLst>
            <pc:docMk/>
            <pc:sldMk cId="2669595591" sldId="363"/>
            <ac:grpSpMk id="73" creationId="{61B1498E-11DB-45E0-86CD-D1691381A372}"/>
          </ac:grpSpMkLst>
        </pc:grpChg>
        <pc:grpChg chg="add del">
          <ac:chgData name="Kanika Rani Dey" userId="a87b5d23-097f-4396-90c4-876dce5add94" providerId="ADAL" clId="{BCA29E45-0C05-4C93-A114-55B379CCA854}" dt="2022-04-21T07:06:30.475" v="279" actId="26606"/>
          <ac:grpSpMkLst>
            <pc:docMk/>
            <pc:sldMk cId="2669595591" sldId="363"/>
            <ac:grpSpMk id="77" creationId="{9CCDD301-2394-41CF-86D4-CC6069766B67}"/>
          </ac:grpSpMkLst>
        </pc:grpChg>
        <pc:picChg chg="mod">
          <ac:chgData name="Kanika Rani Dey" userId="a87b5d23-097f-4396-90c4-876dce5add94" providerId="ADAL" clId="{BCA29E45-0C05-4C93-A114-55B379CCA854}" dt="2022-04-21T07:06:30.475" v="279" actId="26606"/>
          <ac:picMkLst>
            <pc:docMk/>
            <pc:sldMk cId="2669595591" sldId="363"/>
            <ac:picMk id="5" creationId="{7153D9AB-F0A6-48FD-BE4D-6CFF763DA5C5}"/>
          </ac:picMkLst>
        </pc:picChg>
        <pc:picChg chg="add mod ord">
          <ac:chgData name="Kanika Rani Dey" userId="a87b5d23-097f-4396-90c4-876dce5add94" providerId="ADAL" clId="{BCA29E45-0C05-4C93-A114-55B379CCA854}" dt="2022-04-21T07:06:30.475" v="279" actId="26606"/>
          <ac:picMkLst>
            <pc:docMk/>
            <pc:sldMk cId="2669595591" sldId="363"/>
            <ac:picMk id="10" creationId="{3836832C-BCD8-401B-8B38-12D2AA911C32}"/>
          </ac:picMkLst>
        </pc:picChg>
        <pc:cxnChg chg="add del">
          <ac:chgData name="Kanika Rani Dey" userId="a87b5d23-097f-4396-90c4-876dce5add94" providerId="ADAL" clId="{BCA29E45-0C05-4C93-A114-55B379CCA854}" dt="2022-04-21T07:06:26.374" v="277" actId="26606"/>
          <ac:cxnSpMkLst>
            <pc:docMk/>
            <pc:sldMk cId="2669595591" sldId="363"/>
            <ac:cxnSpMk id="50" creationId="{ADC544FB-7860-4381-935B-43879C94F627}"/>
          </ac:cxnSpMkLst>
        </pc:cxnChg>
      </pc:sldChg>
      <pc:sldChg chg="addSp delSp modSp mod">
        <pc:chgData name="Kanika Rani Dey" userId="a87b5d23-097f-4396-90c4-876dce5add94" providerId="ADAL" clId="{BCA29E45-0C05-4C93-A114-55B379CCA854}" dt="2022-04-21T17:37:27.521" v="1002" actId="20577"/>
        <pc:sldMkLst>
          <pc:docMk/>
          <pc:sldMk cId="2026996699" sldId="365"/>
        </pc:sldMkLst>
        <pc:spChg chg="mod">
          <ac:chgData name="Kanika Rani Dey" userId="a87b5d23-097f-4396-90c4-876dce5add94" providerId="ADAL" clId="{BCA29E45-0C05-4C93-A114-55B379CCA854}" dt="2022-04-21T06:39:30.556" v="91" actId="404"/>
          <ac:spMkLst>
            <pc:docMk/>
            <pc:sldMk cId="2026996699" sldId="365"/>
            <ac:spMk id="2" creationId="{B9E68A24-CD93-4230-B71C-3096C8473944}"/>
          </ac:spMkLst>
        </pc:spChg>
        <pc:spChg chg="add del mod">
          <ac:chgData name="Kanika Rani Dey" userId="a87b5d23-097f-4396-90c4-876dce5add94" providerId="ADAL" clId="{BCA29E45-0C05-4C93-A114-55B379CCA854}" dt="2022-04-21T06:38:39.220" v="82"/>
          <ac:spMkLst>
            <pc:docMk/>
            <pc:sldMk cId="2026996699" sldId="365"/>
            <ac:spMk id="4" creationId="{6BA507CE-8E2F-42C8-ACAA-2530C9545E12}"/>
          </ac:spMkLst>
        </pc:spChg>
        <pc:spChg chg="add mod">
          <ac:chgData name="Kanika Rani Dey" userId="a87b5d23-097f-4396-90c4-876dce5add94" providerId="ADAL" clId="{BCA29E45-0C05-4C93-A114-55B379CCA854}" dt="2022-04-21T17:37:27.521" v="1002" actId="20577"/>
          <ac:spMkLst>
            <pc:docMk/>
            <pc:sldMk cId="2026996699" sldId="365"/>
            <ac:spMk id="10" creationId="{AFE9B7EE-0A8B-4451-BF12-07518019692F}"/>
          </ac:spMkLst>
        </pc:spChg>
        <pc:graphicFrameChg chg="del">
          <ac:chgData name="Kanika Rani Dey" userId="a87b5d23-097f-4396-90c4-876dce5add94" providerId="ADAL" clId="{BCA29E45-0C05-4C93-A114-55B379CCA854}" dt="2022-04-21T06:34:45.748" v="74" actId="478"/>
          <ac:graphicFrameMkLst>
            <pc:docMk/>
            <pc:sldMk cId="2026996699" sldId="365"/>
            <ac:graphicFrameMk id="5" creationId="{B1DC9685-0D0D-412E-90A6-C8BC9940EB0D}"/>
          </ac:graphicFrameMkLst>
        </pc:graphicFrameChg>
        <pc:picChg chg="add del mod">
          <ac:chgData name="Kanika Rani Dey" userId="a87b5d23-097f-4396-90c4-876dce5add94" providerId="ADAL" clId="{BCA29E45-0C05-4C93-A114-55B379CCA854}" dt="2022-04-21T06:38:32.313" v="81"/>
          <ac:picMkLst>
            <pc:docMk/>
            <pc:sldMk cId="2026996699" sldId="365"/>
            <ac:picMk id="7" creationId="{3D2636E8-76BE-426D-B68D-EC25642E4BB6}"/>
          </ac:picMkLst>
        </pc:picChg>
        <pc:picChg chg="add mod">
          <ac:chgData name="Kanika Rani Dey" userId="a87b5d23-097f-4396-90c4-876dce5add94" providerId="ADAL" clId="{BCA29E45-0C05-4C93-A114-55B379CCA854}" dt="2022-04-21T06:38:48.885" v="87" actId="1076"/>
          <ac:picMkLst>
            <pc:docMk/>
            <pc:sldMk cId="2026996699" sldId="365"/>
            <ac:picMk id="9" creationId="{13E2C616-5F5D-4086-B32A-B89719649482}"/>
          </ac:picMkLst>
        </pc:picChg>
        <pc:picChg chg="add mod">
          <ac:chgData name="Kanika Rani Dey" userId="a87b5d23-097f-4396-90c4-876dce5add94" providerId="ADAL" clId="{BCA29E45-0C05-4C93-A114-55B379CCA854}" dt="2022-04-21T07:05:46.735" v="270"/>
          <ac:picMkLst>
            <pc:docMk/>
            <pc:sldMk cId="2026996699" sldId="365"/>
            <ac:picMk id="11" creationId="{94849CE9-7A9D-41DD-8E04-E75BEBF4BC10}"/>
          </ac:picMkLst>
        </pc:picChg>
      </pc:sldChg>
      <pc:sldChg chg="del">
        <pc:chgData name="Kanika Rani Dey" userId="a87b5d23-097f-4396-90c4-876dce5add94" providerId="ADAL" clId="{BCA29E45-0C05-4C93-A114-55B379CCA854}" dt="2022-04-21T06:40:18.988" v="97" actId="47"/>
        <pc:sldMkLst>
          <pc:docMk/>
          <pc:sldMk cId="1489529991" sldId="366"/>
        </pc:sldMkLst>
      </pc:sldChg>
      <pc:sldChg chg="del">
        <pc:chgData name="Kanika Rani Dey" userId="a87b5d23-097f-4396-90c4-876dce5add94" providerId="ADAL" clId="{BCA29E45-0C05-4C93-A114-55B379CCA854}" dt="2022-04-21T06:40:18.988" v="97" actId="47"/>
        <pc:sldMkLst>
          <pc:docMk/>
          <pc:sldMk cId="1510529444" sldId="367"/>
        </pc:sldMkLst>
      </pc:sldChg>
      <pc:sldChg chg="del">
        <pc:chgData name="Kanika Rani Dey" userId="a87b5d23-097f-4396-90c4-876dce5add94" providerId="ADAL" clId="{BCA29E45-0C05-4C93-A114-55B379CCA854}" dt="2022-04-21T06:40:18.988" v="97" actId="47"/>
        <pc:sldMkLst>
          <pc:docMk/>
          <pc:sldMk cId="344694509" sldId="368"/>
        </pc:sldMkLst>
      </pc:sldChg>
      <pc:sldChg chg="del">
        <pc:chgData name="Kanika Rani Dey" userId="a87b5d23-097f-4396-90c4-876dce5add94" providerId="ADAL" clId="{BCA29E45-0C05-4C93-A114-55B379CCA854}" dt="2022-04-21T06:40:18.988" v="97" actId="47"/>
        <pc:sldMkLst>
          <pc:docMk/>
          <pc:sldMk cId="2175568600" sldId="369"/>
        </pc:sldMkLst>
      </pc:sldChg>
      <pc:sldChg chg="del">
        <pc:chgData name="Kanika Rani Dey" userId="a87b5d23-097f-4396-90c4-876dce5add94" providerId="ADAL" clId="{BCA29E45-0C05-4C93-A114-55B379CCA854}" dt="2022-04-21T06:40:18.988" v="97" actId="47"/>
        <pc:sldMkLst>
          <pc:docMk/>
          <pc:sldMk cId="2945459655" sldId="370"/>
        </pc:sldMkLst>
      </pc:sldChg>
      <pc:sldChg chg="del">
        <pc:chgData name="Kanika Rani Dey" userId="a87b5d23-097f-4396-90c4-876dce5add94" providerId="ADAL" clId="{BCA29E45-0C05-4C93-A114-55B379CCA854}" dt="2022-04-21T06:40:18.988" v="97" actId="47"/>
        <pc:sldMkLst>
          <pc:docMk/>
          <pc:sldMk cId="2138854162" sldId="371"/>
        </pc:sldMkLst>
      </pc:sldChg>
      <pc:sldChg chg="modSp mod">
        <pc:chgData name="Kanika Rani Dey" userId="a87b5d23-097f-4396-90c4-876dce5add94" providerId="ADAL" clId="{BCA29E45-0C05-4C93-A114-55B379CCA854}" dt="2022-04-21T17:33:06.094" v="994" actId="1076"/>
        <pc:sldMkLst>
          <pc:docMk/>
          <pc:sldMk cId="2171657051" sldId="373"/>
        </pc:sldMkLst>
        <pc:spChg chg="mod">
          <ac:chgData name="Kanika Rani Dey" userId="a87b5d23-097f-4396-90c4-876dce5add94" providerId="ADAL" clId="{BCA29E45-0C05-4C93-A114-55B379CCA854}" dt="2022-04-21T17:32:29.439" v="991" actId="1076"/>
          <ac:spMkLst>
            <pc:docMk/>
            <pc:sldMk cId="2171657051" sldId="373"/>
            <ac:spMk id="10" creationId="{ECC3142F-FB7F-4600-B358-F1199502BC67}"/>
          </ac:spMkLst>
        </pc:spChg>
        <pc:spChg chg="mod">
          <ac:chgData name="Kanika Rani Dey" userId="a87b5d23-097f-4396-90c4-876dce5add94" providerId="ADAL" clId="{BCA29E45-0C05-4C93-A114-55B379CCA854}" dt="2022-04-21T06:34:24.262" v="72" actId="1076"/>
          <ac:spMkLst>
            <pc:docMk/>
            <pc:sldMk cId="2171657051" sldId="373"/>
            <ac:spMk id="12" creationId="{B7E28976-9727-48E6-B910-353602683D9F}"/>
          </ac:spMkLst>
        </pc:spChg>
        <pc:spChg chg="mod">
          <ac:chgData name="Kanika Rani Dey" userId="a87b5d23-097f-4396-90c4-876dce5add94" providerId="ADAL" clId="{BCA29E45-0C05-4C93-A114-55B379CCA854}" dt="2022-04-21T06:34:29.935" v="73" actId="1076"/>
          <ac:spMkLst>
            <pc:docMk/>
            <pc:sldMk cId="2171657051" sldId="373"/>
            <ac:spMk id="31" creationId="{04D740D8-4C48-4DFB-A433-DB0AE9DFDC4C}"/>
          </ac:spMkLst>
        </pc:spChg>
        <pc:picChg chg="mod">
          <ac:chgData name="Kanika Rani Dey" userId="a87b5d23-097f-4396-90c4-876dce5add94" providerId="ADAL" clId="{BCA29E45-0C05-4C93-A114-55B379CCA854}" dt="2022-04-21T17:33:06.094" v="994" actId="1076"/>
          <ac:picMkLst>
            <pc:docMk/>
            <pc:sldMk cId="2171657051" sldId="373"/>
            <ac:picMk id="24" creationId="{A0B6B29A-4F71-4342-B960-157D2F2B10BB}"/>
          </ac:picMkLst>
        </pc:picChg>
      </pc:sldChg>
      <pc:sldChg chg="del">
        <pc:chgData name="Kanika Rani Dey" userId="a87b5d23-097f-4396-90c4-876dce5add94" providerId="ADAL" clId="{BCA29E45-0C05-4C93-A114-55B379CCA854}" dt="2022-04-21T06:40:18.988" v="97" actId="47"/>
        <pc:sldMkLst>
          <pc:docMk/>
          <pc:sldMk cId="1412986033" sldId="374"/>
        </pc:sldMkLst>
      </pc:sldChg>
      <pc:sldChg chg="addSp delSp modSp add mod">
        <pc:chgData name="Kanika Rani Dey" userId="a87b5d23-097f-4396-90c4-876dce5add94" providerId="ADAL" clId="{BCA29E45-0C05-4C93-A114-55B379CCA854}" dt="2022-04-21T17:38:08.274" v="1003" actId="313"/>
        <pc:sldMkLst>
          <pc:docMk/>
          <pc:sldMk cId="2825991783" sldId="374"/>
        </pc:sldMkLst>
        <pc:spChg chg="mod">
          <ac:chgData name="Kanika Rani Dey" userId="a87b5d23-097f-4396-90c4-876dce5add94" providerId="ADAL" clId="{BCA29E45-0C05-4C93-A114-55B379CCA854}" dt="2022-04-21T17:38:08.274" v="1003" actId="313"/>
          <ac:spMkLst>
            <pc:docMk/>
            <pc:sldMk cId="2825991783" sldId="374"/>
            <ac:spMk id="2" creationId="{B9E68A24-CD93-4230-B71C-3096C8473944}"/>
          </ac:spMkLst>
        </pc:spChg>
        <pc:spChg chg="add del mod">
          <ac:chgData name="Kanika Rani Dey" userId="a87b5d23-097f-4396-90c4-876dce5add94" providerId="ADAL" clId="{BCA29E45-0C05-4C93-A114-55B379CCA854}" dt="2022-04-21T06:43:46.922" v="112" actId="478"/>
          <ac:spMkLst>
            <pc:docMk/>
            <pc:sldMk cId="2825991783" sldId="374"/>
            <ac:spMk id="4" creationId="{C55765DE-C9A8-4371-8A9B-7C776785FDFC}"/>
          </ac:spMkLst>
        </pc:spChg>
        <pc:spChg chg="add del mod">
          <ac:chgData name="Kanika Rani Dey" userId="a87b5d23-097f-4396-90c4-876dce5add94" providerId="ADAL" clId="{BCA29E45-0C05-4C93-A114-55B379CCA854}" dt="2022-04-21T06:44:48.508" v="125" actId="478"/>
          <ac:spMkLst>
            <pc:docMk/>
            <pc:sldMk cId="2825991783" sldId="374"/>
            <ac:spMk id="7" creationId="{4C307DAB-DFDE-46B7-ACA1-9C0BA76345B4}"/>
          </ac:spMkLst>
        </pc:spChg>
        <pc:spChg chg="del mod">
          <ac:chgData name="Kanika Rani Dey" userId="a87b5d23-097f-4396-90c4-876dce5add94" providerId="ADAL" clId="{BCA29E45-0C05-4C93-A114-55B379CCA854}" dt="2022-04-21T06:43:56.031" v="114" actId="478"/>
          <ac:spMkLst>
            <pc:docMk/>
            <pc:sldMk cId="2825991783" sldId="374"/>
            <ac:spMk id="10" creationId="{AFE9B7EE-0A8B-4451-BF12-07518019692F}"/>
          </ac:spMkLst>
        </pc:spChg>
        <pc:graphicFrameChg chg="add mod modGraphic">
          <ac:chgData name="Kanika Rani Dey" userId="a87b5d23-097f-4396-90c4-876dce5add94" providerId="ADAL" clId="{BCA29E45-0C05-4C93-A114-55B379CCA854}" dt="2022-04-21T07:18:09.804" v="314" actId="14100"/>
          <ac:graphicFrameMkLst>
            <pc:docMk/>
            <pc:sldMk cId="2825991783" sldId="374"/>
            <ac:graphicFrameMk id="5" creationId="{145BD028-3986-43B3-A3AE-3EE3B1F76C26}"/>
          </ac:graphicFrameMkLst>
        </pc:graphicFrameChg>
        <pc:graphicFrameChg chg="add mod modGraphic">
          <ac:chgData name="Kanika Rani Dey" userId="a87b5d23-097f-4396-90c4-876dce5add94" providerId="ADAL" clId="{BCA29E45-0C05-4C93-A114-55B379CCA854}" dt="2022-04-21T07:18:06.327" v="313" actId="1076"/>
          <ac:graphicFrameMkLst>
            <pc:docMk/>
            <pc:sldMk cId="2825991783" sldId="374"/>
            <ac:graphicFrameMk id="6" creationId="{726ACBC7-269F-4C85-A13F-320CFA60C412}"/>
          </ac:graphicFrameMkLst>
        </pc:graphicFrameChg>
        <pc:picChg chg="del">
          <ac:chgData name="Kanika Rani Dey" userId="a87b5d23-097f-4396-90c4-876dce5add94" providerId="ADAL" clId="{BCA29E45-0C05-4C93-A114-55B379CCA854}" dt="2022-04-21T06:40:30.517" v="99" actId="478"/>
          <ac:picMkLst>
            <pc:docMk/>
            <pc:sldMk cId="2825991783" sldId="374"/>
            <ac:picMk id="9" creationId="{13E2C616-5F5D-4086-B32A-B89719649482}"/>
          </ac:picMkLst>
        </pc:picChg>
        <pc:picChg chg="add mod">
          <ac:chgData name="Kanika Rani Dey" userId="a87b5d23-097f-4396-90c4-876dce5add94" providerId="ADAL" clId="{BCA29E45-0C05-4C93-A114-55B379CCA854}" dt="2022-04-21T07:05:49.715" v="271"/>
          <ac:picMkLst>
            <pc:docMk/>
            <pc:sldMk cId="2825991783" sldId="374"/>
            <ac:picMk id="11" creationId="{68688CFA-B27A-4F09-9450-1CF4E15A1D78}"/>
          </ac:picMkLst>
        </pc:picChg>
      </pc:sldChg>
      <pc:sldChg chg="addSp delSp modSp add mod">
        <pc:chgData name="Kanika Rani Dey" userId="a87b5d23-097f-4396-90c4-876dce5add94" providerId="ADAL" clId="{BCA29E45-0C05-4C93-A114-55B379CCA854}" dt="2022-04-22T09:55:17.640" v="1071" actId="1076"/>
        <pc:sldMkLst>
          <pc:docMk/>
          <pc:sldMk cId="3548516064" sldId="375"/>
        </pc:sldMkLst>
        <pc:spChg chg="mod">
          <ac:chgData name="Kanika Rani Dey" userId="a87b5d23-097f-4396-90c4-876dce5add94" providerId="ADAL" clId="{BCA29E45-0C05-4C93-A114-55B379CCA854}" dt="2022-04-22T09:55:17.640" v="1071" actId="1076"/>
          <ac:spMkLst>
            <pc:docMk/>
            <pc:sldMk cId="3548516064" sldId="375"/>
            <ac:spMk id="2" creationId="{B9E68A24-CD93-4230-B71C-3096C8473944}"/>
          </ac:spMkLst>
        </pc:spChg>
        <pc:spChg chg="del">
          <ac:chgData name="Kanika Rani Dey" userId="a87b5d23-097f-4396-90c4-876dce5add94" providerId="ADAL" clId="{BCA29E45-0C05-4C93-A114-55B379CCA854}" dt="2022-04-21T08:21:20.855" v="316" actId="478"/>
          <ac:spMkLst>
            <pc:docMk/>
            <pc:sldMk cId="3548516064" sldId="375"/>
            <ac:spMk id="4" creationId="{C55765DE-C9A8-4371-8A9B-7C776785FDFC}"/>
          </ac:spMkLst>
        </pc:spChg>
        <pc:spChg chg="add del mod">
          <ac:chgData name="Kanika Rani Dey" userId="a87b5d23-097f-4396-90c4-876dce5add94" providerId="ADAL" clId="{BCA29E45-0C05-4C93-A114-55B379CCA854}" dt="2022-04-21T08:21:25.569" v="318"/>
          <ac:spMkLst>
            <pc:docMk/>
            <pc:sldMk cId="3548516064" sldId="375"/>
            <ac:spMk id="6" creationId="{71E3F6AD-EF8E-4D30-96B5-177E6E23293A}"/>
          </ac:spMkLst>
        </pc:spChg>
        <pc:spChg chg="add del mod">
          <ac:chgData name="Kanika Rani Dey" userId="a87b5d23-097f-4396-90c4-876dce5add94" providerId="ADAL" clId="{BCA29E45-0C05-4C93-A114-55B379CCA854}" dt="2022-04-21T08:21:25.569" v="318"/>
          <ac:spMkLst>
            <pc:docMk/>
            <pc:sldMk cId="3548516064" sldId="375"/>
            <ac:spMk id="7" creationId="{450B5190-F33D-413F-918F-F6F3ADACF3A7}"/>
          </ac:spMkLst>
        </pc:spChg>
        <pc:spChg chg="add del mod">
          <ac:chgData name="Kanika Rani Dey" userId="a87b5d23-097f-4396-90c4-876dce5add94" providerId="ADAL" clId="{BCA29E45-0C05-4C93-A114-55B379CCA854}" dt="2022-04-21T08:21:25.569" v="318"/>
          <ac:spMkLst>
            <pc:docMk/>
            <pc:sldMk cId="3548516064" sldId="375"/>
            <ac:spMk id="8" creationId="{9E7E9E63-1CF3-43AB-BDB9-D22941F95E37}"/>
          </ac:spMkLst>
        </pc:spChg>
        <pc:spChg chg="del">
          <ac:chgData name="Kanika Rani Dey" userId="a87b5d23-097f-4396-90c4-876dce5add94" providerId="ADAL" clId="{BCA29E45-0C05-4C93-A114-55B379CCA854}" dt="2022-04-21T08:22:29.757" v="330" actId="478"/>
          <ac:spMkLst>
            <pc:docMk/>
            <pc:sldMk cId="3548516064" sldId="375"/>
            <ac:spMk id="10" creationId="{AFE9B7EE-0A8B-4451-BF12-07518019692F}"/>
          </ac:spMkLst>
        </pc:spChg>
        <pc:spChg chg="add del mod">
          <ac:chgData name="Kanika Rani Dey" userId="a87b5d23-097f-4396-90c4-876dce5add94" providerId="ADAL" clId="{BCA29E45-0C05-4C93-A114-55B379CCA854}" dt="2022-04-21T08:21:37.135" v="320"/>
          <ac:spMkLst>
            <pc:docMk/>
            <pc:sldMk cId="3548516064" sldId="375"/>
            <ac:spMk id="11" creationId="{AA3B505F-DE98-41BF-8B47-7657F42F905A}"/>
          </ac:spMkLst>
        </pc:spChg>
        <pc:spChg chg="add del mod">
          <ac:chgData name="Kanika Rani Dey" userId="a87b5d23-097f-4396-90c4-876dce5add94" providerId="ADAL" clId="{BCA29E45-0C05-4C93-A114-55B379CCA854}" dt="2022-04-21T08:21:37.135" v="320"/>
          <ac:spMkLst>
            <pc:docMk/>
            <pc:sldMk cId="3548516064" sldId="375"/>
            <ac:spMk id="12" creationId="{33C3F251-2F19-4477-8669-6EF4259094C1}"/>
          </ac:spMkLst>
        </pc:spChg>
        <pc:spChg chg="add del mod">
          <ac:chgData name="Kanika Rani Dey" userId="a87b5d23-097f-4396-90c4-876dce5add94" providerId="ADAL" clId="{BCA29E45-0C05-4C93-A114-55B379CCA854}" dt="2022-04-21T08:21:37.135" v="320"/>
          <ac:spMkLst>
            <pc:docMk/>
            <pc:sldMk cId="3548516064" sldId="375"/>
            <ac:spMk id="13" creationId="{83AE3E10-7FC6-4AFE-8534-74EBE999228B}"/>
          </ac:spMkLst>
        </pc:spChg>
        <pc:spChg chg="add del mod">
          <ac:chgData name="Kanika Rani Dey" userId="a87b5d23-097f-4396-90c4-876dce5add94" providerId="ADAL" clId="{BCA29E45-0C05-4C93-A114-55B379CCA854}" dt="2022-04-21T08:22:25.071" v="329"/>
          <ac:spMkLst>
            <pc:docMk/>
            <pc:sldMk cId="3548516064" sldId="375"/>
            <ac:spMk id="16" creationId="{58A2AAE1-4D16-46FC-9E68-AD96B6080AF8}"/>
          </ac:spMkLst>
        </pc:spChg>
        <pc:spChg chg="add del mod">
          <ac:chgData name="Kanika Rani Dey" userId="a87b5d23-097f-4396-90c4-876dce5add94" providerId="ADAL" clId="{BCA29E45-0C05-4C93-A114-55B379CCA854}" dt="2022-04-21T08:22:25.071" v="329"/>
          <ac:spMkLst>
            <pc:docMk/>
            <pc:sldMk cId="3548516064" sldId="375"/>
            <ac:spMk id="17" creationId="{7A6A4E7A-7962-4F2C-86A7-6A5D2674F0CA}"/>
          </ac:spMkLst>
        </pc:spChg>
        <pc:spChg chg="add del mod">
          <ac:chgData name="Kanika Rani Dey" userId="a87b5d23-097f-4396-90c4-876dce5add94" providerId="ADAL" clId="{BCA29E45-0C05-4C93-A114-55B379CCA854}" dt="2022-04-21T08:22:25.071" v="329"/>
          <ac:spMkLst>
            <pc:docMk/>
            <pc:sldMk cId="3548516064" sldId="375"/>
            <ac:spMk id="18" creationId="{05204D8F-8D06-4D2C-A28E-53E6A6150DF7}"/>
          </ac:spMkLst>
        </pc:spChg>
        <pc:spChg chg="add del mod">
          <ac:chgData name="Kanika Rani Dey" userId="a87b5d23-097f-4396-90c4-876dce5add94" providerId="ADAL" clId="{BCA29E45-0C05-4C93-A114-55B379CCA854}" dt="2022-04-21T08:23:03.990" v="336"/>
          <ac:spMkLst>
            <pc:docMk/>
            <pc:sldMk cId="3548516064" sldId="375"/>
            <ac:spMk id="21" creationId="{1DB0E504-A1BD-4B30-9C8A-9A478790D4C1}"/>
          </ac:spMkLst>
        </pc:spChg>
        <pc:spChg chg="add del mod">
          <ac:chgData name="Kanika Rani Dey" userId="a87b5d23-097f-4396-90c4-876dce5add94" providerId="ADAL" clId="{BCA29E45-0C05-4C93-A114-55B379CCA854}" dt="2022-04-21T08:23:03.990" v="336"/>
          <ac:spMkLst>
            <pc:docMk/>
            <pc:sldMk cId="3548516064" sldId="375"/>
            <ac:spMk id="22" creationId="{D81ECAD2-DFD5-4594-8100-C4136D34030B}"/>
          </ac:spMkLst>
        </pc:spChg>
        <pc:spChg chg="add del mod">
          <ac:chgData name="Kanika Rani Dey" userId="a87b5d23-097f-4396-90c4-876dce5add94" providerId="ADAL" clId="{BCA29E45-0C05-4C93-A114-55B379CCA854}" dt="2022-04-21T08:23:03.990" v="336"/>
          <ac:spMkLst>
            <pc:docMk/>
            <pc:sldMk cId="3548516064" sldId="375"/>
            <ac:spMk id="23" creationId="{F4205A74-EFF1-434C-9AE5-906B30345378}"/>
          </ac:spMkLst>
        </pc:spChg>
        <pc:spChg chg="add del mod">
          <ac:chgData name="Kanika Rani Dey" userId="a87b5d23-097f-4396-90c4-876dce5add94" providerId="ADAL" clId="{BCA29E45-0C05-4C93-A114-55B379CCA854}" dt="2022-04-21T08:24:29.743" v="342"/>
          <ac:spMkLst>
            <pc:docMk/>
            <pc:sldMk cId="3548516064" sldId="375"/>
            <ac:spMk id="25" creationId="{5271B276-AABC-4608-B21A-26B6A108828E}"/>
          </ac:spMkLst>
        </pc:spChg>
        <pc:spChg chg="add del mod">
          <ac:chgData name="Kanika Rani Dey" userId="a87b5d23-097f-4396-90c4-876dce5add94" providerId="ADAL" clId="{BCA29E45-0C05-4C93-A114-55B379CCA854}" dt="2022-04-21T08:24:29.743" v="342"/>
          <ac:spMkLst>
            <pc:docMk/>
            <pc:sldMk cId="3548516064" sldId="375"/>
            <ac:spMk id="26" creationId="{C46C0E93-AA44-4DE8-95E1-A8DFF6D82D67}"/>
          </ac:spMkLst>
        </pc:spChg>
        <pc:spChg chg="add del mod">
          <ac:chgData name="Kanika Rani Dey" userId="a87b5d23-097f-4396-90c4-876dce5add94" providerId="ADAL" clId="{BCA29E45-0C05-4C93-A114-55B379CCA854}" dt="2022-04-21T08:24:29.743" v="342"/>
          <ac:spMkLst>
            <pc:docMk/>
            <pc:sldMk cId="3548516064" sldId="375"/>
            <ac:spMk id="27" creationId="{E3A9CFC1-D0FA-48D0-B8A1-38FDC0FF70BA}"/>
          </ac:spMkLst>
        </pc:spChg>
        <pc:spChg chg="add del mod">
          <ac:chgData name="Kanika Rani Dey" userId="a87b5d23-097f-4396-90c4-876dce5add94" providerId="ADAL" clId="{BCA29E45-0C05-4C93-A114-55B379CCA854}" dt="2022-04-21T08:25:33.342" v="362"/>
          <ac:spMkLst>
            <pc:docMk/>
            <pc:sldMk cId="3548516064" sldId="375"/>
            <ac:spMk id="30" creationId="{C8854D0D-BCFF-438E-A13C-A2B9AD8FC848}"/>
          </ac:spMkLst>
        </pc:spChg>
        <pc:spChg chg="add del mod">
          <ac:chgData name="Kanika Rani Dey" userId="a87b5d23-097f-4396-90c4-876dce5add94" providerId="ADAL" clId="{BCA29E45-0C05-4C93-A114-55B379CCA854}" dt="2022-04-21T08:25:33.342" v="362"/>
          <ac:spMkLst>
            <pc:docMk/>
            <pc:sldMk cId="3548516064" sldId="375"/>
            <ac:spMk id="31" creationId="{ABCE2736-ED93-4EFA-A433-1D8D437D42CC}"/>
          </ac:spMkLst>
        </pc:spChg>
        <pc:spChg chg="add del mod">
          <ac:chgData name="Kanika Rani Dey" userId="a87b5d23-097f-4396-90c4-876dce5add94" providerId="ADAL" clId="{BCA29E45-0C05-4C93-A114-55B379CCA854}" dt="2022-04-21T08:25:33.342" v="362"/>
          <ac:spMkLst>
            <pc:docMk/>
            <pc:sldMk cId="3548516064" sldId="375"/>
            <ac:spMk id="32" creationId="{83FF9612-ECDC-447B-AED0-FB491D60264B}"/>
          </ac:spMkLst>
        </pc:spChg>
        <pc:spChg chg="add del mod">
          <ac:chgData name="Kanika Rani Dey" userId="a87b5d23-097f-4396-90c4-876dce5add94" providerId="ADAL" clId="{BCA29E45-0C05-4C93-A114-55B379CCA854}" dt="2022-04-21T08:26:37.870" v="364" actId="3680"/>
          <ac:spMkLst>
            <pc:docMk/>
            <pc:sldMk cId="3548516064" sldId="375"/>
            <ac:spMk id="33" creationId="{5D69A25E-6124-48E7-BEEF-2AEC23472E9C}"/>
          </ac:spMkLst>
        </pc:spChg>
        <pc:spChg chg="add mod">
          <ac:chgData name="Kanika Rani Dey" userId="a87b5d23-097f-4396-90c4-876dce5add94" providerId="ADAL" clId="{BCA29E45-0C05-4C93-A114-55B379CCA854}" dt="2022-04-21T08:28:58.509" v="387" actId="13926"/>
          <ac:spMkLst>
            <pc:docMk/>
            <pc:sldMk cId="3548516064" sldId="375"/>
            <ac:spMk id="36" creationId="{3869DB4E-C464-4D05-ABF5-7C0F5549EAA1}"/>
          </ac:spMkLst>
        </pc:spChg>
        <pc:spChg chg="add mod">
          <ac:chgData name="Kanika Rani Dey" userId="a87b5d23-097f-4396-90c4-876dce5add94" providerId="ADAL" clId="{BCA29E45-0C05-4C93-A114-55B379CCA854}" dt="2022-04-22T09:55:03.170" v="1069" actId="1076"/>
          <ac:spMkLst>
            <pc:docMk/>
            <pc:sldMk cId="3548516064" sldId="375"/>
            <ac:spMk id="38" creationId="{D4F7583B-2E9F-43B2-9574-FEB99EAB7259}"/>
          </ac:spMkLst>
        </pc:spChg>
        <pc:graphicFrameChg chg="add del mod">
          <ac:chgData name="Kanika Rani Dey" userId="a87b5d23-097f-4396-90c4-876dce5add94" providerId="ADAL" clId="{BCA29E45-0C05-4C93-A114-55B379CCA854}" dt="2022-04-21T08:21:25.569" v="318"/>
          <ac:graphicFrameMkLst>
            <pc:docMk/>
            <pc:sldMk cId="3548516064" sldId="375"/>
            <ac:graphicFrameMk id="3" creationId="{CAB25DBB-7E5B-4D1D-92B1-D26DFD3562A9}"/>
          </ac:graphicFrameMkLst>
        </pc:graphicFrameChg>
        <pc:graphicFrameChg chg="add del mod">
          <ac:chgData name="Kanika Rani Dey" userId="a87b5d23-097f-4396-90c4-876dce5add94" providerId="ADAL" clId="{BCA29E45-0C05-4C93-A114-55B379CCA854}" dt="2022-04-21T08:21:37.135" v="320"/>
          <ac:graphicFrameMkLst>
            <pc:docMk/>
            <pc:sldMk cId="3548516064" sldId="375"/>
            <ac:graphicFrameMk id="9" creationId="{85D8D2A4-D88E-4DAC-A57E-F52B6E94720A}"/>
          </ac:graphicFrameMkLst>
        </pc:graphicFrameChg>
        <pc:graphicFrameChg chg="add del mod">
          <ac:chgData name="Kanika Rani Dey" userId="a87b5d23-097f-4396-90c4-876dce5add94" providerId="ADAL" clId="{BCA29E45-0C05-4C93-A114-55B379CCA854}" dt="2022-04-21T08:22:04.228" v="327" actId="478"/>
          <ac:graphicFrameMkLst>
            <pc:docMk/>
            <pc:sldMk cId="3548516064" sldId="375"/>
            <ac:graphicFrameMk id="14" creationId="{766B3A0D-6D40-4A4D-9000-986FD1BC2783}"/>
          </ac:graphicFrameMkLst>
        </pc:graphicFrameChg>
        <pc:graphicFrameChg chg="add del mod">
          <ac:chgData name="Kanika Rani Dey" userId="a87b5d23-097f-4396-90c4-876dce5add94" providerId="ADAL" clId="{BCA29E45-0C05-4C93-A114-55B379CCA854}" dt="2022-04-21T08:22:25.071" v="329"/>
          <ac:graphicFrameMkLst>
            <pc:docMk/>
            <pc:sldMk cId="3548516064" sldId="375"/>
            <ac:graphicFrameMk id="15" creationId="{AC6017CD-0ABA-4472-A996-0A917A6B5223}"/>
          </ac:graphicFrameMkLst>
        </pc:graphicFrameChg>
        <pc:graphicFrameChg chg="add del mod">
          <ac:chgData name="Kanika Rani Dey" userId="a87b5d23-097f-4396-90c4-876dce5add94" providerId="ADAL" clId="{BCA29E45-0C05-4C93-A114-55B379CCA854}" dt="2022-04-21T08:23:03.990" v="336"/>
          <ac:graphicFrameMkLst>
            <pc:docMk/>
            <pc:sldMk cId="3548516064" sldId="375"/>
            <ac:graphicFrameMk id="20" creationId="{337FAB5B-FED0-4048-9C23-171797ECE955}"/>
          </ac:graphicFrameMkLst>
        </pc:graphicFrameChg>
        <pc:graphicFrameChg chg="add del mod">
          <ac:chgData name="Kanika Rani Dey" userId="a87b5d23-097f-4396-90c4-876dce5add94" providerId="ADAL" clId="{BCA29E45-0C05-4C93-A114-55B379CCA854}" dt="2022-04-21T08:24:29.743" v="342"/>
          <ac:graphicFrameMkLst>
            <pc:docMk/>
            <pc:sldMk cId="3548516064" sldId="375"/>
            <ac:graphicFrameMk id="24" creationId="{68E0CBB6-290A-4F52-811E-00F7D664AA63}"/>
          </ac:graphicFrameMkLst>
        </pc:graphicFrameChg>
        <pc:graphicFrameChg chg="add del mod">
          <ac:chgData name="Kanika Rani Dey" userId="a87b5d23-097f-4396-90c4-876dce5add94" providerId="ADAL" clId="{BCA29E45-0C05-4C93-A114-55B379CCA854}" dt="2022-04-21T08:24:44.428" v="348"/>
          <ac:graphicFrameMkLst>
            <pc:docMk/>
            <pc:sldMk cId="3548516064" sldId="375"/>
            <ac:graphicFrameMk id="28" creationId="{BDBDB774-991B-41B1-8354-A9EEDD74A47B}"/>
          </ac:graphicFrameMkLst>
        </pc:graphicFrameChg>
        <pc:graphicFrameChg chg="add del mod">
          <ac:chgData name="Kanika Rani Dey" userId="a87b5d23-097f-4396-90c4-876dce5add94" providerId="ADAL" clId="{BCA29E45-0C05-4C93-A114-55B379CCA854}" dt="2022-04-21T08:25:33.342" v="362"/>
          <ac:graphicFrameMkLst>
            <pc:docMk/>
            <pc:sldMk cId="3548516064" sldId="375"/>
            <ac:graphicFrameMk id="29" creationId="{E559F9AD-82DA-4277-8ED2-B26DD448A221}"/>
          </ac:graphicFrameMkLst>
        </pc:graphicFrameChg>
        <pc:graphicFrameChg chg="add mod ord modGraphic">
          <ac:chgData name="Kanika Rani Dey" userId="a87b5d23-097f-4396-90c4-876dce5add94" providerId="ADAL" clId="{BCA29E45-0C05-4C93-A114-55B379CCA854}" dt="2022-04-22T09:55:12.140" v="1070" actId="1076"/>
          <ac:graphicFrameMkLst>
            <pc:docMk/>
            <pc:sldMk cId="3548516064" sldId="375"/>
            <ac:graphicFrameMk id="34" creationId="{529AA47F-68FB-4922-BCB5-C2FC75B5DDEE}"/>
          </ac:graphicFrameMkLst>
        </pc:graphicFrameChg>
        <pc:picChg chg="add mod">
          <ac:chgData name="Kanika Rani Dey" userId="a87b5d23-097f-4396-90c4-876dce5add94" providerId="ADAL" clId="{BCA29E45-0C05-4C93-A114-55B379CCA854}" dt="2022-04-21T07:05:53.062" v="272"/>
          <ac:picMkLst>
            <pc:docMk/>
            <pc:sldMk cId="3548516064" sldId="375"/>
            <ac:picMk id="5" creationId="{B96E103F-3792-44AF-9411-1C6BD276FCF8}"/>
          </ac:picMkLst>
        </pc:picChg>
        <pc:picChg chg="add del mod">
          <ac:chgData name="Kanika Rani Dey" userId="a87b5d23-097f-4396-90c4-876dce5add94" providerId="ADAL" clId="{BCA29E45-0C05-4C93-A114-55B379CCA854}" dt="2022-04-21T08:22:58.767" v="334" actId="478"/>
          <ac:picMkLst>
            <pc:docMk/>
            <pc:sldMk cId="3548516064" sldId="375"/>
            <ac:picMk id="19" creationId="{5C66164D-6FC8-48B8-AAEA-68AB856D1ED0}"/>
          </ac:picMkLst>
        </pc:picChg>
      </pc:sldChg>
      <pc:sldChg chg="addSp delSp modSp add mod">
        <pc:chgData name="Kanika Rani Dey" userId="a87b5d23-097f-4396-90c4-876dce5add94" providerId="ADAL" clId="{BCA29E45-0C05-4C93-A114-55B379CCA854}" dt="2022-04-21T14:45:24.887" v="745" actId="1076"/>
        <pc:sldMkLst>
          <pc:docMk/>
          <pc:sldMk cId="456958870" sldId="376"/>
        </pc:sldMkLst>
        <pc:spChg chg="mod">
          <ac:chgData name="Kanika Rani Dey" userId="a87b5d23-097f-4396-90c4-876dce5add94" providerId="ADAL" clId="{BCA29E45-0C05-4C93-A114-55B379CCA854}" dt="2022-04-21T14:45:24.887" v="745" actId="1076"/>
          <ac:spMkLst>
            <pc:docMk/>
            <pc:sldMk cId="456958870" sldId="376"/>
            <ac:spMk id="2" creationId="{B9E68A24-CD93-4230-B71C-3096C8473944}"/>
          </ac:spMkLst>
        </pc:spChg>
        <pc:spChg chg="del mod">
          <ac:chgData name="Kanika Rani Dey" userId="a87b5d23-097f-4396-90c4-876dce5add94" providerId="ADAL" clId="{BCA29E45-0C05-4C93-A114-55B379CCA854}" dt="2022-04-21T14:37:39.587" v="724" actId="3680"/>
          <ac:spMkLst>
            <pc:docMk/>
            <pc:sldMk cId="456958870" sldId="376"/>
            <ac:spMk id="4" creationId="{C55765DE-C9A8-4371-8A9B-7C776785FDFC}"/>
          </ac:spMkLst>
        </pc:spChg>
        <pc:spChg chg="add mod">
          <ac:chgData name="Kanika Rani Dey" userId="a87b5d23-097f-4396-90c4-876dce5add94" providerId="ADAL" clId="{BCA29E45-0C05-4C93-A114-55B379CCA854}" dt="2022-04-21T14:40:29.313" v="736" actId="255"/>
          <ac:spMkLst>
            <pc:docMk/>
            <pc:sldMk cId="456958870" sldId="376"/>
            <ac:spMk id="8" creationId="{E1E892A2-2D7A-4BD9-B91D-2311640C7B52}"/>
          </ac:spMkLst>
        </pc:spChg>
        <pc:spChg chg="del">
          <ac:chgData name="Kanika Rani Dey" userId="a87b5d23-097f-4396-90c4-876dce5add94" providerId="ADAL" clId="{BCA29E45-0C05-4C93-A114-55B379CCA854}" dt="2022-04-21T14:38:39.626" v="728" actId="478"/>
          <ac:spMkLst>
            <pc:docMk/>
            <pc:sldMk cId="456958870" sldId="376"/>
            <ac:spMk id="10" creationId="{AFE9B7EE-0A8B-4451-BF12-07518019692F}"/>
          </ac:spMkLst>
        </pc:spChg>
        <pc:spChg chg="add mod">
          <ac:chgData name="Kanika Rani Dey" userId="a87b5d23-097f-4396-90c4-876dce5add94" providerId="ADAL" clId="{BCA29E45-0C05-4C93-A114-55B379CCA854}" dt="2022-04-21T14:44:11.727" v="741" actId="1076"/>
          <ac:spMkLst>
            <pc:docMk/>
            <pc:sldMk cId="456958870" sldId="376"/>
            <ac:spMk id="11" creationId="{6342159E-D283-49F3-B6F9-AA863518F6D3}"/>
          </ac:spMkLst>
        </pc:spChg>
        <pc:graphicFrameChg chg="add mod ord modGraphic">
          <ac:chgData name="Kanika Rani Dey" userId="a87b5d23-097f-4396-90c4-876dce5add94" providerId="ADAL" clId="{BCA29E45-0C05-4C93-A114-55B379CCA854}" dt="2022-04-21T14:39:41.400" v="732" actId="12385"/>
          <ac:graphicFrameMkLst>
            <pc:docMk/>
            <pc:sldMk cId="456958870" sldId="376"/>
            <ac:graphicFrameMk id="3" creationId="{B0851B75-DFA2-4B33-9DCF-99CE163060F8}"/>
          </ac:graphicFrameMkLst>
        </pc:graphicFrameChg>
        <pc:picChg chg="add mod">
          <ac:chgData name="Kanika Rani Dey" userId="a87b5d23-097f-4396-90c4-876dce5add94" providerId="ADAL" clId="{BCA29E45-0C05-4C93-A114-55B379CCA854}" dt="2022-04-21T07:06:00.975" v="273"/>
          <ac:picMkLst>
            <pc:docMk/>
            <pc:sldMk cId="456958870" sldId="376"/>
            <ac:picMk id="5" creationId="{4504961D-9DFB-432F-98CF-724D284D2601}"/>
          </ac:picMkLst>
        </pc:picChg>
      </pc:sldChg>
      <pc:sldChg chg="del">
        <pc:chgData name="Kanika Rani Dey" userId="a87b5d23-097f-4396-90c4-876dce5add94" providerId="ADAL" clId="{BCA29E45-0C05-4C93-A114-55B379CCA854}" dt="2022-04-21T06:40:18.988" v="97" actId="47"/>
        <pc:sldMkLst>
          <pc:docMk/>
          <pc:sldMk cId="2818688619" sldId="376"/>
        </pc:sldMkLst>
      </pc:sldChg>
      <pc:sldChg chg="addSp delSp modSp add mod ord setBg">
        <pc:chgData name="Kanika Rani Dey" userId="a87b5d23-097f-4396-90c4-876dce5add94" providerId="ADAL" clId="{BCA29E45-0C05-4C93-A114-55B379CCA854}" dt="2022-04-22T09:47:51.511" v="1053" actId="404"/>
        <pc:sldMkLst>
          <pc:docMk/>
          <pc:sldMk cId="4000702302" sldId="377"/>
        </pc:sldMkLst>
        <pc:spChg chg="mod">
          <ac:chgData name="Kanika Rani Dey" userId="a87b5d23-097f-4396-90c4-876dce5add94" providerId="ADAL" clId="{BCA29E45-0C05-4C93-A114-55B379CCA854}" dt="2022-04-21T17:39:30.834" v="1005" actId="14100"/>
          <ac:spMkLst>
            <pc:docMk/>
            <pc:sldMk cId="4000702302" sldId="377"/>
            <ac:spMk id="2" creationId="{B9E68A24-CD93-4230-B71C-3096C8473944}"/>
          </ac:spMkLst>
        </pc:spChg>
        <pc:spChg chg="add mod">
          <ac:chgData name="Kanika Rani Dey" userId="a87b5d23-097f-4396-90c4-876dce5add94" providerId="ADAL" clId="{BCA29E45-0C05-4C93-A114-55B379CCA854}" dt="2022-04-21T14:34:04.167" v="708" actId="2711"/>
          <ac:spMkLst>
            <pc:docMk/>
            <pc:sldMk cId="4000702302" sldId="377"/>
            <ac:spMk id="3" creationId="{6E740D37-243C-4854-A609-679AE63C8025}"/>
          </ac:spMkLst>
        </pc:spChg>
        <pc:spChg chg="mod">
          <ac:chgData name="Kanika Rani Dey" userId="a87b5d23-097f-4396-90c4-876dce5add94" providerId="ADAL" clId="{BCA29E45-0C05-4C93-A114-55B379CCA854}" dt="2022-04-22T09:47:51.511" v="1053" actId="404"/>
          <ac:spMkLst>
            <pc:docMk/>
            <pc:sldMk cId="4000702302" sldId="377"/>
            <ac:spMk id="4" creationId="{C55765DE-C9A8-4371-8A9B-7C776785FDFC}"/>
          </ac:spMkLst>
        </pc:spChg>
        <pc:spChg chg="add mod ord">
          <ac:chgData name="Kanika Rani Dey" userId="a87b5d23-097f-4396-90c4-876dce5add94" providerId="ADAL" clId="{BCA29E45-0C05-4C93-A114-55B379CCA854}" dt="2022-04-21T07:03:15.915" v="256" actId="26606"/>
          <ac:spMkLst>
            <pc:docMk/>
            <pc:sldMk cId="4000702302" sldId="377"/>
            <ac:spMk id="5" creationId="{E2F51FB6-D89D-4461-9B94-02F5D5D368B9}"/>
          </ac:spMkLst>
        </pc:spChg>
        <pc:spChg chg="add mod">
          <ac:chgData name="Kanika Rani Dey" userId="a87b5d23-097f-4396-90c4-876dce5add94" providerId="ADAL" clId="{BCA29E45-0C05-4C93-A114-55B379CCA854}" dt="2022-04-21T14:33:14.109" v="705" actId="13822"/>
          <ac:spMkLst>
            <pc:docMk/>
            <pc:sldMk cId="4000702302" sldId="377"/>
            <ac:spMk id="9" creationId="{3D4C358B-A107-4FB2-AD43-9F7A607797C5}"/>
          </ac:spMkLst>
        </pc:spChg>
        <pc:spChg chg="ord">
          <ac:chgData name="Kanika Rani Dey" userId="a87b5d23-097f-4396-90c4-876dce5add94" providerId="ADAL" clId="{BCA29E45-0C05-4C93-A114-55B379CCA854}" dt="2022-04-21T07:03:15.915" v="256" actId="26606"/>
          <ac:spMkLst>
            <pc:docMk/>
            <pc:sldMk cId="4000702302" sldId="377"/>
            <ac:spMk id="10" creationId="{AFE9B7EE-0A8B-4451-BF12-07518019692F}"/>
          </ac:spMkLst>
        </pc:spChg>
        <pc:spChg chg="add mod">
          <ac:chgData name="Kanika Rani Dey" userId="a87b5d23-097f-4396-90c4-876dce5add94" providerId="ADAL" clId="{BCA29E45-0C05-4C93-A114-55B379CCA854}" dt="2022-04-21T14:33:24.813" v="707" actId="13822"/>
          <ac:spMkLst>
            <pc:docMk/>
            <pc:sldMk cId="4000702302" sldId="377"/>
            <ac:spMk id="11" creationId="{4BCAE576-D4CA-4945-B5AA-5FF4A90D973A}"/>
          </ac:spMkLst>
        </pc:spChg>
        <pc:spChg chg="add mod">
          <ac:chgData name="Kanika Rani Dey" userId="a87b5d23-097f-4396-90c4-876dce5add94" providerId="ADAL" clId="{BCA29E45-0C05-4C93-A114-55B379CCA854}" dt="2022-04-21T14:33:19.642" v="706" actId="13822"/>
          <ac:spMkLst>
            <pc:docMk/>
            <pc:sldMk cId="4000702302" sldId="377"/>
            <ac:spMk id="12" creationId="{EC24E913-4758-4467-8BD3-421FE64F9037}"/>
          </ac:spMkLst>
        </pc:spChg>
        <pc:spChg chg="add mod">
          <ac:chgData name="Kanika Rani Dey" userId="a87b5d23-097f-4396-90c4-876dce5add94" providerId="ADAL" clId="{BCA29E45-0C05-4C93-A114-55B379CCA854}" dt="2022-04-21T09:26:33.531" v="550" actId="27636"/>
          <ac:spMkLst>
            <pc:docMk/>
            <pc:sldMk cId="4000702302" sldId="377"/>
            <ac:spMk id="13" creationId="{79ADE445-BECC-4471-A42F-0F0B26B9EAD9}"/>
          </ac:spMkLst>
        </pc:spChg>
        <pc:spChg chg="add mod">
          <ac:chgData name="Kanika Rani Dey" userId="a87b5d23-097f-4396-90c4-876dce5add94" providerId="ADAL" clId="{BCA29E45-0C05-4C93-A114-55B379CCA854}" dt="2022-04-21T09:26:39.674" v="552" actId="1076"/>
          <ac:spMkLst>
            <pc:docMk/>
            <pc:sldMk cId="4000702302" sldId="377"/>
            <ac:spMk id="14" creationId="{7918AF56-ECA0-4B1C-8ABD-50C18183AA8C}"/>
          </ac:spMkLst>
        </pc:spChg>
        <pc:spChg chg="add mod">
          <ac:chgData name="Kanika Rani Dey" userId="a87b5d23-097f-4396-90c4-876dce5add94" providerId="ADAL" clId="{BCA29E45-0C05-4C93-A114-55B379CCA854}" dt="2022-04-21T09:26:41.671" v="553"/>
          <ac:spMkLst>
            <pc:docMk/>
            <pc:sldMk cId="4000702302" sldId="377"/>
            <ac:spMk id="16" creationId="{8664D531-4F5D-4687-A628-D65B45E1A0CD}"/>
          </ac:spMkLst>
        </pc:spChg>
        <pc:spChg chg="add mod">
          <ac:chgData name="Kanika Rani Dey" userId="a87b5d23-097f-4396-90c4-876dce5add94" providerId="ADAL" clId="{BCA29E45-0C05-4C93-A114-55B379CCA854}" dt="2022-04-21T09:26:55.258" v="554"/>
          <ac:spMkLst>
            <pc:docMk/>
            <pc:sldMk cId="4000702302" sldId="377"/>
            <ac:spMk id="17" creationId="{EBD8FEDA-EFE5-44C1-9155-DF05D88E4FE4}"/>
          </ac:spMkLst>
        </pc:spChg>
        <pc:spChg chg="add mod">
          <ac:chgData name="Kanika Rani Dey" userId="a87b5d23-097f-4396-90c4-876dce5add94" providerId="ADAL" clId="{BCA29E45-0C05-4C93-A114-55B379CCA854}" dt="2022-04-21T09:27:14.929" v="568" actId="1076"/>
          <ac:spMkLst>
            <pc:docMk/>
            <pc:sldMk cId="4000702302" sldId="377"/>
            <ac:spMk id="18" creationId="{D25F995C-3FD6-45FC-87AA-DECE121B9D61}"/>
          </ac:spMkLst>
        </pc:spChg>
        <pc:spChg chg="add mod">
          <ac:chgData name="Kanika Rani Dey" userId="a87b5d23-097f-4396-90c4-876dce5add94" providerId="ADAL" clId="{BCA29E45-0C05-4C93-A114-55B379CCA854}" dt="2022-04-21T14:34:04.167" v="708" actId="2711"/>
          <ac:spMkLst>
            <pc:docMk/>
            <pc:sldMk cId="4000702302" sldId="377"/>
            <ac:spMk id="19" creationId="{677ACB1E-F896-4F41-9925-109E17549D7D}"/>
          </ac:spMkLst>
        </pc:spChg>
        <pc:spChg chg="add mod">
          <ac:chgData name="Kanika Rani Dey" userId="a87b5d23-097f-4396-90c4-876dce5add94" providerId="ADAL" clId="{BCA29E45-0C05-4C93-A114-55B379CCA854}" dt="2022-04-21T09:32:32.265" v="670" actId="5793"/>
          <ac:spMkLst>
            <pc:docMk/>
            <pc:sldMk cId="4000702302" sldId="377"/>
            <ac:spMk id="20" creationId="{BAC2739A-59C8-45D3-8A05-ED1E0174004D}"/>
          </ac:spMkLst>
        </pc:spChg>
        <pc:spChg chg="add mod">
          <ac:chgData name="Kanika Rani Dey" userId="a87b5d23-097f-4396-90c4-876dce5add94" providerId="ADAL" clId="{BCA29E45-0C05-4C93-A114-55B379CCA854}" dt="2022-04-21T09:32:28.095" v="668" actId="5793"/>
          <ac:spMkLst>
            <pc:docMk/>
            <pc:sldMk cId="4000702302" sldId="377"/>
            <ac:spMk id="21" creationId="{8C589E13-CC2C-448F-BAB2-3ACA320B5A39}"/>
          </ac:spMkLst>
        </pc:spChg>
        <pc:spChg chg="add mod">
          <ac:chgData name="Kanika Rani Dey" userId="a87b5d23-097f-4396-90c4-876dce5add94" providerId="ADAL" clId="{BCA29E45-0C05-4C93-A114-55B379CCA854}" dt="2022-04-21T15:33:09.709" v="896" actId="14100"/>
          <ac:spMkLst>
            <pc:docMk/>
            <pc:sldMk cId="4000702302" sldId="377"/>
            <ac:spMk id="22" creationId="{B87CAEB9-4817-428B-9B44-01D0F7F57618}"/>
          </ac:spMkLst>
        </pc:spChg>
        <pc:spChg chg="add mod">
          <ac:chgData name="Kanika Rani Dey" userId="a87b5d23-097f-4396-90c4-876dce5add94" providerId="ADAL" clId="{BCA29E45-0C05-4C93-A114-55B379CCA854}" dt="2022-04-21T14:34:18.205" v="709" actId="20577"/>
          <ac:spMkLst>
            <pc:docMk/>
            <pc:sldMk cId="4000702302" sldId="377"/>
            <ac:spMk id="23" creationId="{C086AC41-33F1-4BD1-8951-AC4D3E9E6E63}"/>
          </ac:spMkLst>
        </pc:spChg>
        <pc:spChg chg="add mod">
          <ac:chgData name="Kanika Rani Dey" userId="a87b5d23-097f-4396-90c4-876dce5add94" providerId="ADAL" clId="{BCA29E45-0C05-4C93-A114-55B379CCA854}" dt="2022-04-21T14:34:04.167" v="708" actId="2711"/>
          <ac:spMkLst>
            <pc:docMk/>
            <pc:sldMk cId="4000702302" sldId="377"/>
            <ac:spMk id="24" creationId="{AA472571-3F8B-43EE-B305-56AD6464067A}"/>
          </ac:spMkLst>
        </pc:spChg>
        <pc:spChg chg="add mod">
          <ac:chgData name="Kanika Rani Dey" userId="a87b5d23-097f-4396-90c4-876dce5add94" providerId="ADAL" clId="{BCA29E45-0C05-4C93-A114-55B379CCA854}" dt="2022-04-21T14:34:04.167" v="708" actId="2711"/>
          <ac:spMkLst>
            <pc:docMk/>
            <pc:sldMk cId="4000702302" sldId="377"/>
            <ac:spMk id="25" creationId="{EB302C0D-227C-4636-BA89-6D68F2129F97}"/>
          </ac:spMkLst>
        </pc:spChg>
        <pc:spChg chg="add mod">
          <ac:chgData name="Kanika Rani Dey" userId="a87b5d23-097f-4396-90c4-876dce5add94" providerId="ADAL" clId="{BCA29E45-0C05-4C93-A114-55B379CCA854}" dt="2022-04-21T14:34:04.167" v="708" actId="2711"/>
          <ac:spMkLst>
            <pc:docMk/>
            <pc:sldMk cId="4000702302" sldId="377"/>
            <ac:spMk id="26" creationId="{85A0FD81-A876-4992-BCCF-5DE2EBEC9F90}"/>
          </ac:spMkLst>
        </pc:spChg>
        <pc:picChg chg="add mod">
          <ac:chgData name="Kanika Rani Dey" userId="a87b5d23-097f-4396-90c4-876dce5add94" providerId="ADAL" clId="{BCA29E45-0C05-4C93-A114-55B379CCA854}" dt="2022-04-21T14:37:10.912" v="722" actId="14100"/>
          <ac:picMkLst>
            <pc:docMk/>
            <pc:sldMk cId="4000702302" sldId="377"/>
            <ac:picMk id="6" creationId="{B35388E5-22F1-4099-88CE-8833A32E68D5}"/>
          </ac:picMkLst>
        </pc:picChg>
        <pc:picChg chg="add mod">
          <ac:chgData name="Kanika Rani Dey" userId="a87b5d23-097f-4396-90c4-876dce5add94" providerId="ADAL" clId="{BCA29E45-0C05-4C93-A114-55B379CCA854}" dt="2022-04-21T07:06:12.272" v="274"/>
          <ac:picMkLst>
            <pc:docMk/>
            <pc:sldMk cId="4000702302" sldId="377"/>
            <ac:picMk id="8" creationId="{DB064ED5-B098-404C-82EA-6A2C37BF4663}"/>
          </ac:picMkLst>
        </pc:picChg>
        <pc:cxnChg chg="add del">
          <ac:chgData name="Kanika Rani Dey" userId="a87b5d23-097f-4396-90c4-876dce5add94" providerId="ADAL" clId="{BCA29E45-0C05-4C93-A114-55B379CCA854}" dt="2022-04-21T07:03:15.915" v="256" actId="26606"/>
          <ac:cxnSpMkLst>
            <pc:docMk/>
            <pc:sldMk cId="4000702302" sldId="377"/>
            <ac:cxnSpMk id="15" creationId="{A7F400EE-A8A5-48AF-B4D6-291B52C6F0B0}"/>
          </ac:cxnSpMkLst>
        </pc:cxnChg>
      </pc:sldChg>
      <pc:sldChg chg="addSp delSp modSp new mod">
        <pc:chgData name="Kanika Rani Dey" userId="a87b5d23-097f-4396-90c4-876dce5add94" providerId="ADAL" clId="{BCA29E45-0C05-4C93-A114-55B379CCA854}" dt="2022-04-22T09:49:53.367" v="1061" actId="20577"/>
        <pc:sldMkLst>
          <pc:docMk/>
          <pc:sldMk cId="3893994313" sldId="378"/>
        </pc:sldMkLst>
        <pc:spChg chg="del mod">
          <ac:chgData name="Kanika Rani Dey" userId="a87b5d23-097f-4396-90c4-876dce5add94" providerId="ADAL" clId="{BCA29E45-0C05-4C93-A114-55B379CCA854}" dt="2022-04-21T14:45:31.962" v="746" actId="478"/>
          <ac:spMkLst>
            <pc:docMk/>
            <pc:sldMk cId="3893994313" sldId="378"/>
            <ac:spMk id="2" creationId="{857BD8D5-936D-4C30-9E47-A6E05B830C9D}"/>
          </ac:spMkLst>
        </pc:spChg>
        <pc:spChg chg="del mod">
          <ac:chgData name="Kanika Rani Dey" userId="a87b5d23-097f-4396-90c4-876dce5add94" providerId="ADAL" clId="{BCA29E45-0C05-4C93-A114-55B379CCA854}" dt="2022-04-21T14:56:35.145" v="784" actId="478"/>
          <ac:spMkLst>
            <pc:docMk/>
            <pc:sldMk cId="3893994313" sldId="378"/>
            <ac:spMk id="3" creationId="{FA2DCDD6-6E1B-4DCB-B374-A075A5851B40}"/>
          </ac:spMkLst>
        </pc:spChg>
        <pc:spChg chg="add mod">
          <ac:chgData name="Kanika Rani Dey" userId="a87b5d23-097f-4396-90c4-876dce5add94" providerId="ADAL" clId="{BCA29E45-0C05-4C93-A114-55B379CCA854}" dt="2022-04-21T17:05:04.546" v="981"/>
          <ac:spMkLst>
            <pc:docMk/>
            <pc:sldMk cId="3893994313" sldId="378"/>
            <ac:spMk id="5" creationId="{DBC74EC6-8615-4FC6-A585-C83B967460EB}"/>
          </ac:spMkLst>
        </pc:spChg>
        <pc:spChg chg="add mod">
          <ac:chgData name="Kanika Rani Dey" userId="a87b5d23-097f-4396-90c4-876dce5add94" providerId="ADAL" clId="{BCA29E45-0C05-4C93-A114-55B379CCA854}" dt="2022-04-22T09:49:53.367" v="1061" actId="20577"/>
          <ac:spMkLst>
            <pc:docMk/>
            <pc:sldMk cId="3893994313" sldId="378"/>
            <ac:spMk id="6" creationId="{3EF8E735-15C9-4EE6-B355-DD958B908306}"/>
          </ac:spMkLst>
        </pc:spChg>
        <pc:spChg chg="add mod">
          <ac:chgData name="Kanika Rani Dey" userId="a87b5d23-097f-4396-90c4-876dce5add94" providerId="ADAL" clId="{BCA29E45-0C05-4C93-A114-55B379CCA854}" dt="2022-04-22T09:49:19.573" v="1055" actId="1076"/>
          <ac:spMkLst>
            <pc:docMk/>
            <pc:sldMk cId="3893994313" sldId="378"/>
            <ac:spMk id="7" creationId="{989302DD-1383-4D5C-AA6A-453ECE1F33C6}"/>
          </ac:spMkLst>
        </pc:spChg>
      </pc:sldChg>
      <pc:sldChg chg="new del">
        <pc:chgData name="Kanika Rani Dey" userId="a87b5d23-097f-4396-90c4-876dce5add94" providerId="ADAL" clId="{BCA29E45-0C05-4C93-A114-55B379CCA854}" dt="2022-04-21T14:45:54.990" v="752" actId="680"/>
        <pc:sldMkLst>
          <pc:docMk/>
          <pc:sldMk cId="3604704116" sldId="379"/>
        </pc:sldMkLst>
      </pc:sldChg>
      <pc:sldChg chg="addSp delSp modSp add mod setBg">
        <pc:chgData name="Kanika Rani Dey" userId="a87b5d23-097f-4396-90c4-876dce5add94" providerId="ADAL" clId="{BCA29E45-0C05-4C93-A114-55B379CCA854}" dt="2022-04-21T17:43:57.631" v="1021" actId="14734"/>
        <pc:sldMkLst>
          <pc:docMk/>
          <pc:sldMk cId="4269689793" sldId="379"/>
        </pc:sldMkLst>
        <pc:spChg chg="del">
          <ac:chgData name="Kanika Rani Dey" userId="a87b5d23-097f-4396-90c4-876dce5add94" providerId="ADAL" clId="{BCA29E45-0C05-4C93-A114-55B379CCA854}" dt="2022-04-21T14:47:45.994" v="755" actId="3680"/>
          <ac:spMkLst>
            <pc:docMk/>
            <pc:sldMk cId="4269689793" sldId="379"/>
            <ac:spMk id="3" creationId="{FA2DCDD6-6E1B-4DCB-B374-A075A5851B40}"/>
          </ac:spMkLst>
        </pc:spChg>
        <pc:spChg chg="mod ord">
          <ac:chgData name="Kanika Rani Dey" userId="a87b5d23-097f-4396-90c4-876dce5add94" providerId="ADAL" clId="{BCA29E45-0C05-4C93-A114-55B379CCA854}" dt="2022-04-21T14:48:34.864" v="768" actId="26606"/>
          <ac:spMkLst>
            <pc:docMk/>
            <pc:sldMk cId="4269689793" sldId="379"/>
            <ac:spMk id="4" creationId="{C13D1337-5926-4C31-8164-AABD7484187F}"/>
          </ac:spMkLst>
        </pc:spChg>
        <pc:spChg chg="mod">
          <ac:chgData name="Kanika Rani Dey" userId="a87b5d23-097f-4396-90c4-876dce5add94" providerId="ADAL" clId="{BCA29E45-0C05-4C93-A114-55B379CCA854}" dt="2022-04-21T14:48:34.864" v="768" actId="26606"/>
          <ac:spMkLst>
            <pc:docMk/>
            <pc:sldMk cId="4269689793" sldId="379"/>
            <ac:spMk id="5" creationId="{DBC74EC6-8615-4FC6-A585-C83B967460EB}"/>
          </ac:spMkLst>
        </pc:spChg>
        <pc:spChg chg="add del">
          <ac:chgData name="Kanika Rani Dey" userId="a87b5d23-097f-4396-90c4-876dce5add94" providerId="ADAL" clId="{BCA29E45-0C05-4C93-A114-55B379CCA854}" dt="2022-04-21T14:47:59.827" v="758" actId="22"/>
          <ac:spMkLst>
            <pc:docMk/>
            <pc:sldMk cId="4269689793" sldId="379"/>
            <ac:spMk id="7" creationId="{095963B3-EC0F-4FD4-AAAE-7BC61FE535B4}"/>
          </ac:spMkLst>
        </pc:spChg>
        <pc:spChg chg="add del mod">
          <ac:chgData name="Kanika Rani Dey" userId="a87b5d23-097f-4396-90c4-876dce5add94" providerId="ADAL" clId="{BCA29E45-0C05-4C93-A114-55B379CCA854}" dt="2022-04-21T14:48:19.509" v="762" actId="478"/>
          <ac:spMkLst>
            <pc:docMk/>
            <pc:sldMk cId="4269689793" sldId="379"/>
            <ac:spMk id="10" creationId="{1DA3112C-061C-4D18-A3A2-C2F2EE40F6A9}"/>
          </ac:spMkLst>
        </pc:spChg>
        <pc:spChg chg="add del">
          <ac:chgData name="Kanika Rani Dey" userId="a87b5d23-097f-4396-90c4-876dce5add94" providerId="ADAL" clId="{BCA29E45-0C05-4C93-A114-55B379CCA854}" dt="2022-04-21T14:48:34.864" v="768" actId="26606"/>
          <ac:spMkLst>
            <pc:docMk/>
            <pc:sldMk cId="4269689793" sldId="379"/>
            <ac:spMk id="11" creationId="{A8384FB5-9ADC-4DDC-881B-597D56F5B15D}"/>
          </ac:spMkLst>
        </pc:spChg>
        <pc:spChg chg="add del">
          <ac:chgData name="Kanika Rani Dey" userId="a87b5d23-097f-4396-90c4-876dce5add94" providerId="ADAL" clId="{BCA29E45-0C05-4C93-A114-55B379CCA854}" dt="2022-04-21T14:48:34.864" v="768" actId="26606"/>
          <ac:spMkLst>
            <pc:docMk/>
            <pc:sldMk cId="4269689793" sldId="379"/>
            <ac:spMk id="12" creationId="{91E5A9A7-95C6-4F4F-B00E-C82E07FE62EF}"/>
          </ac:spMkLst>
        </pc:spChg>
        <pc:spChg chg="add del">
          <ac:chgData name="Kanika Rani Dey" userId="a87b5d23-097f-4396-90c4-876dce5add94" providerId="ADAL" clId="{BCA29E45-0C05-4C93-A114-55B379CCA854}" dt="2022-04-21T14:48:26.305" v="764" actId="26606"/>
          <ac:spMkLst>
            <pc:docMk/>
            <pc:sldMk cId="4269689793" sldId="379"/>
            <ac:spMk id="13" creationId="{1045B59B-615E-4718-A150-42DE5D03E1C8}"/>
          </ac:spMkLst>
        </pc:spChg>
        <pc:spChg chg="add del">
          <ac:chgData name="Kanika Rani Dey" userId="a87b5d23-097f-4396-90c4-876dce5add94" providerId="ADAL" clId="{BCA29E45-0C05-4C93-A114-55B379CCA854}" dt="2022-04-21T14:48:34.864" v="768" actId="26606"/>
          <ac:spMkLst>
            <pc:docMk/>
            <pc:sldMk cId="4269689793" sldId="379"/>
            <ac:spMk id="14" creationId="{D07DD2DE-F619-49DD-B5E7-03A290FF4ED1}"/>
          </ac:spMkLst>
        </pc:spChg>
        <pc:spChg chg="add del">
          <ac:chgData name="Kanika Rani Dey" userId="a87b5d23-097f-4396-90c4-876dce5add94" providerId="ADAL" clId="{BCA29E45-0C05-4C93-A114-55B379CCA854}" dt="2022-04-21T14:48:26.305" v="764" actId="26606"/>
          <ac:spMkLst>
            <pc:docMk/>
            <pc:sldMk cId="4269689793" sldId="379"/>
            <ac:spMk id="15" creationId="{D6CF29CD-38B8-4924-BA11-6D60517487EF}"/>
          </ac:spMkLst>
        </pc:spChg>
        <pc:spChg chg="add del">
          <ac:chgData name="Kanika Rani Dey" userId="a87b5d23-097f-4396-90c4-876dce5add94" providerId="ADAL" clId="{BCA29E45-0C05-4C93-A114-55B379CCA854}" dt="2022-04-21T14:48:31.694" v="766" actId="26606"/>
          <ac:spMkLst>
            <pc:docMk/>
            <pc:sldMk cId="4269689793" sldId="379"/>
            <ac:spMk id="17" creationId="{A4AC5506-6312-4701-8D3C-40187889A947}"/>
          </ac:spMkLst>
        </pc:spChg>
        <pc:spChg chg="add del">
          <ac:chgData name="Kanika Rani Dey" userId="a87b5d23-097f-4396-90c4-876dce5add94" providerId="ADAL" clId="{BCA29E45-0C05-4C93-A114-55B379CCA854}" dt="2022-04-21T14:48:34.864" v="768" actId="26606"/>
          <ac:spMkLst>
            <pc:docMk/>
            <pc:sldMk cId="4269689793" sldId="379"/>
            <ac:spMk id="19" creationId="{85149191-5F60-4A28-AAFF-039F96B0F3EC}"/>
          </ac:spMkLst>
        </pc:spChg>
        <pc:spChg chg="add del">
          <ac:chgData name="Kanika Rani Dey" userId="a87b5d23-097f-4396-90c4-876dce5add94" providerId="ADAL" clId="{BCA29E45-0C05-4C93-A114-55B379CCA854}" dt="2022-04-21T14:48:34.864" v="768" actId="26606"/>
          <ac:spMkLst>
            <pc:docMk/>
            <pc:sldMk cId="4269689793" sldId="379"/>
            <ac:spMk id="21" creationId="{F8260ED5-17F7-4158-B241-D51DD4CF1B7E}"/>
          </ac:spMkLst>
        </pc:spChg>
        <pc:graphicFrameChg chg="add del mod ord modGraphic">
          <ac:chgData name="Kanika Rani Dey" userId="a87b5d23-097f-4396-90c4-876dce5add94" providerId="ADAL" clId="{BCA29E45-0C05-4C93-A114-55B379CCA854}" dt="2022-04-21T14:48:15.764" v="761" actId="478"/>
          <ac:graphicFrameMkLst>
            <pc:docMk/>
            <pc:sldMk cId="4269689793" sldId="379"/>
            <ac:graphicFrameMk id="2" creationId="{0E89556A-CB33-41C0-997D-3E1204B7A3BA}"/>
          </ac:graphicFrameMkLst>
        </pc:graphicFrameChg>
        <pc:graphicFrameChg chg="add mod modGraphic">
          <ac:chgData name="Kanika Rani Dey" userId="a87b5d23-097f-4396-90c4-876dce5add94" providerId="ADAL" clId="{BCA29E45-0C05-4C93-A114-55B379CCA854}" dt="2022-04-21T17:43:57.631" v="1021" actId="14734"/>
          <ac:graphicFrameMkLst>
            <pc:docMk/>
            <pc:sldMk cId="4269689793" sldId="379"/>
            <ac:graphicFrameMk id="8" creationId="{8467F044-7B9B-414F-BD29-95EA5BF374F1}"/>
          </ac:graphicFrameMkLst>
        </pc:graphicFrameChg>
      </pc:sldChg>
      <pc:sldChg chg="addSp delSp modSp add del mod">
        <pc:chgData name="Kanika Rani Dey" userId="a87b5d23-097f-4396-90c4-876dce5add94" providerId="ADAL" clId="{BCA29E45-0C05-4C93-A114-55B379CCA854}" dt="2022-04-21T17:07:32.684" v="982" actId="2696"/>
        <pc:sldMkLst>
          <pc:docMk/>
          <pc:sldMk cId="1931143546" sldId="380"/>
        </pc:sldMkLst>
        <pc:spChg chg="add mod">
          <ac:chgData name="Kanika Rani Dey" userId="a87b5d23-097f-4396-90c4-876dce5add94" providerId="ADAL" clId="{BCA29E45-0C05-4C93-A114-55B379CCA854}" dt="2022-04-21T17:03:19.076" v="911" actId="6549"/>
          <ac:spMkLst>
            <pc:docMk/>
            <pc:sldMk cId="1931143546" sldId="380"/>
            <ac:spMk id="6" creationId="{9292DBF6-37CE-4600-B02C-F7F38DBB8BD2}"/>
          </ac:spMkLst>
        </pc:spChg>
        <pc:graphicFrameChg chg="del">
          <ac:chgData name="Kanika Rani Dey" userId="a87b5d23-097f-4396-90c4-876dce5add94" providerId="ADAL" clId="{BCA29E45-0C05-4C93-A114-55B379CCA854}" dt="2022-04-21T15:04:23.729" v="832" actId="478"/>
          <ac:graphicFrameMkLst>
            <pc:docMk/>
            <pc:sldMk cId="1931143546" sldId="380"/>
            <ac:graphicFrameMk id="8" creationId="{8467F044-7B9B-414F-BD29-95EA5BF374F1}"/>
          </ac:graphicFrameMkLst>
        </pc:graphicFrameChg>
      </pc:sldChg>
    </pc:docChg>
  </pc:docChgLst>
  <pc:docChgLst>
    <pc:chgData name="Zubayer Hossen" userId="82c40d14-8b49-43db-afe4-0d3896a27451" providerId="ADAL" clId="{880AED9C-72E5-4942-8E3D-3F745DD9B5F4}"/>
    <pc:docChg chg="undo custSel addSld delSld modSld">
      <pc:chgData name="Zubayer Hossen" userId="82c40d14-8b49-43db-afe4-0d3896a27451" providerId="ADAL" clId="{880AED9C-72E5-4942-8E3D-3F745DD9B5F4}" dt="2022-06-08T09:42:28.446" v="1233" actId="1037"/>
      <pc:docMkLst>
        <pc:docMk/>
      </pc:docMkLst>
      <pc:sldChg chg="modSp mod addAnim delAnim">
        <pc:chgData name="Zubayer Hossen" userId="82c40d14-8b49-43db-afe4-0d3896a27451" providerId="ADAL" clId="{880AED9C-72E5-4942-8E3D-3F745DD9B5F4}" dt="2022-06-08T07:54:59.664" v="393" actId="1035"/>
        <pc:sldMkLst>
          <pc:docMk/>
          <pc:sldMk cId="46310482" sldId="265"/>
        </pc:sldMkLst>
        <pc:spChg chg="mod">
          <ac:chgData name="Zubayer Hossen" userId="82c40d14-8b49-43db-afe4-0d3896a27451" providerId="ADAL" clId="{880AED9C-72E5-4942-8E3D-3F745DD9B5F4}" dt="2022-06-08T07:49:14.392" v="176" actId="20577"/>
          <ac:spMkLst>
            <pc:docMk/>
            <pc:sldMk cId="46310482" sldId="265"/>
            <ac:spMk id="2" creationId="{348CFECF-B447-4F28-8B72-7DF94119FF97}"/>
          </ac:spMkLst>
        </pc:spChg>
        <pc:graphicFrameChg chg="mod modGraphic">
          <ac:chgData name="Zubayer Hossen" userId="82c40d14-8b49-43db-afe4-0d3896a27451" providerId="ADAL" clId="{880AED9C-72E5-4942-8E3D-3F745DD9B5F4}" dt="2022-06-08T07:54:59.664" v="393" actId="1035"/>
          <ac:graphicFrameMkLst>
            <pc:docMk/>
            <pc:sldMk cId="46310482" sldId="265"/>
            <ac:graphicFrameMk id="4" creationId="{5C3091D6-5942-43C4-ADCE-E2AF319FF0E1}"/>
          </ac:graphicFrameMkLst>
        </pc:graphicFrameChg>
      </pc:sldChg>
      <pc:sldChg chg="addSp delSp modSp mod">
        <pc:chgData name="Zubayer Hossen" userId="82c40d14-8b49-43db-afe4-0d3896a27451" providerId="ADAL" clId="{880AED9C-72E5-4942-8E3D-3F745DD9B5F4}" dt="2022-06-08T07:35:15.260" v="86" actId="403"/>
        <pc:sldMkLst>
          <pc:docMk/>
          <pc:sldMk cId="4062740191" sldId="268"/>
        </pc:sldMkLst>
        <pc:spChg chg="mod">
          <ac:chgData name="Zubayer Hossen" userId="82c40d14-8b49-43db-afe4-0d3896a27451" providerId="ADAL" clId="{880AED9C-72E5-4942-8E3D-3F745DD9B5F4}" dt="2022-06-08T07:35:15.260" v="86" actId="403"/>
          <ac:spMkLst>
            <pc:docMk/>
            <pc:sldMk cId="4062740191" sldId="268"/>
            <ac:spMk id="2" creationId="{7F987B49-5BA4-4C6F-BC4F-2C31BFB02CD2}"/>
          </ac:spMkLst>
        </pc:spChg>
        <pc:picChg chg="del">
          <ac:chgData name="Zubayer Hossen" userId="82c40d14-8b49-43db-afe4-0d3896a27451" providerId="ADAL" clId="{880AED9C-72E5-4942-8E3D-3F745DD9B5F4}" dt="2022-06-08T07:33:12.897" v="0" actId="478"/>
          <ac:picMkLst>
            <pc:docMk/>
            <pc:sldMk cId="4062740191" sldId="268"/>
            <ac:picMk id="5" creationId="{09646A2F-0435-4F57-AD41-7FD07D275C66}"/>
          </ac:picMkLst>
        </pc:picChg>
        <pc:picChg chg="add mod">
          <ac:chgData name="Zubayer Hossen" userId="82c40d14-8b49-43db-afe4-0d3896a27451" providerId="ADAL" clId="{880AED9C-72E5-4942-8E3D-3F745DD9B5F4}" dt="2022-06-08T07:33:30.109" v="23" actId="1038"/>
          <ac:picMkLst>
            <pc:docMk/>
            <pc:sldMk cId="4062740191" sldId="268"/>
            <ac:picMk id="6" creationId="{2BC59DB8-5619-417B-B637-988E9DBABB0D}"/>
          </ac:picMkLst>
        </pc:picChg>
      </pc:sldChg>
      <pc:sldChg chg="new del">
        <pc:chgData name="Zubayer Hossen" userId="82c40d14-8b49-43db-afe4-0d3896a27451" providerId="ADAL" clId="{880AED9C-72E5-4942-8E3D-3F745DD9B5F4}" dt="2022-06-08T07:52:20.084" v="270" actId="680"/>
        <pc:sldMkLst>
          <pc:docMk/>
          <pc:sldMk cId="1550203363" sldId="274"/>
        </pc:sldMkLst>
      </pc:sldChg>
      <pc:sldChg chg="delSp modSp mod">
        <pc:chgData name="Zubayer Hossen" userId="82c40d14-8b49-43db-afe4-0d3896a27451" providerId="ADAL" clId="{880AED9C-72E5-4942-8E3D-3F745DD9B5F4}" dt="2022-06-08T09:42:28.446" v="1233" actId="1037"/>
        <pc:sldMkLst>
          <pc:docMk/>
          <pc:sldMk cId="3161902387" sldId="274"/>
        </pc:sldMkLst>
        <pc:spChg chg="mod">
          <ac:chgData name="Zubayer Hossen" userId="82c40d14-8b49-43db-afe4-0d3896a27451" providerId="ADAL" clId="{880AED9C-72E5-4942-8E3D-3F745DD9B5F4}" dt="2022-06-08T09:38:35.349" v="1193" actId="14100"/>
          <ac:spMkLst>
            <pc:docMk/>
            <pc:sldMk cId="3161902387" sldId="274"/>
            <ac:spMk id="2" creationId="{348CFECF-B447-4F28-8B72-7DF94119FF97}"/>
          </ac:spMkLst>
        </pc:spChg>
        <pc:spChg chg="del mod">
          <ac:chgData name="Zubayer Hossen" userId="82c40d14-8b49-43db-afe4-0d3896a27451" providerId="ADAL" clId="{880AED9C-72E5-4942-8E3D-3F745DD9B5F4}" dt="2022-06-08T08:09:42.358" v="937" actId="478"/>
          <ac:spMkLst>
            <pc:docMk/>
            <pc:sldMk cId="3161902387" sldId="274"/>
            <ac:spMk id="3" creationId="{D92FE7AD-3012-8076-41FD-23267068E24E}"/>
          </ac:spMkLst>
        </pc:spChg>
        <pc:graphicFrameChg chg="mod modGraphic">
          <ac:chgData name="Zubayer Hossen" userId="82c40d14-8b49-43db-afe4-0d3896a27451" providerId="ADAL" clId="{880AED9C-72E5-4942-8E3D-3F745DD9B5F4}" dt="2022-06-08T09:42:28.446" v="1233" actId="1037"/>
          <ac:graphicFrameMkLst>
            <pc:docMk/>
            <pc:sldMk cId="3161902387" sldId="274"/>
            <ac:graphicFrameMk id="4" creationId="{5C3091D6-5942-43C4-ADCE-E2AF319FF0E1}"/>
          </ac:graphicFrameMkLst>
        </pc:graphicFrameChg>
      </pc:sldChg>
    </pc:docChg>
  </pc:docChgLst>
  <pc:docChgLst>
    <pc:chgData name="Zubayer Hossen" userId="82c40d14-8b49-43db-afe4-0d3896a27451" providerId="ADAL" clId="{5CE5B858-BEE1-497F-96DD-110962DC4265}"/>
    <pc:docChg chg="undo custSel addSld delSld modSld">
      <pc:chgData name="Zubayer Hossen" userId="82c40d14-8b49-43db-afe4-0d3896a27451" providerId="ADAL" clId="{5CE5B858-BEE1-497F-96DD-110962DC4265}" dt="2022-12-06T12:37:58.891" v="320"/>
      <pc:docMkLst>
        <pc:docMk/>
      </pc:docMkLst>
      <pc:sldChg chg="modSp add del mod">
        <pc:chgData name="Zubayer Hossen" userId="82c40d14-8b49-43db-afe4-0d3896a27451" providerId="ADAL" clId="{5CE5B858-BEE1-497F-96DD-110962DC4265}" dt="2022-12-06T12:22:31.167" v="54" actId="47"/>
        <pc:sldMkLst>
          <pc:docMk/>
          <pc:sldMk cId="908883323" sldId="256"/>
        </pc:sldMkLst>
        <pc:spChg chg="mod">
          <ac:chgData name="Zubayer Hossen" userId="82c40d14-8b49-43db-afe4-0d3896a27451" providerId="ADAL" clId="{5CE5B858-BEE1-497F-96DD-110962DC4265}" dt="2022-12-06T12:22:00.379" v="47" actId="14100"/>
          <ac:spMkLst>
            <pc:docMk/>
            <pc:sldMk cId="908883323" sldId="256"/>
            <ac:spMk id="3" creationId="{0526ADCD-B28B-40D2-B521-0D4FE8B145FE}"/>
          </ac:spMkLst>
        </pc:spChg>
        <pc:spChg chg="mod">
          <ac:chgData name="Zubayer Hossen" userId="82c40d14-8b49-43db-afe4-0d3896a27451" providerId="ADAL" clId="{5CE5B858-BEE1-497F-96DD-110962DC4265}" dt="2022-12-06T12:21:52.428" v="45" actId="14100"/>
          <ac:spMkLst>
            <pc:docMk/>
            <pc:sldMk cId="908883323" sldId="256"/>
            <ac:spMk id="6" creationId="{DF5CA49C-9463-4127-9029-4700E28E5B31}"/>
          </ac:spMkLst>
        </pc:spChg>
      </pc:sldChg>
      <pc:sldChg chg="addSp delSp modSp mod delAnim modAnim">
        <pc:chgData name="Zubayer Hossen" userId="82c40d14-8b49-43db-afe4-0d3896a27451" providerId="ADAL" clId="{5CE5B858-BEE1-497F-96DD-110962DC4265}" dt="2022-12-06T12:33:07.737" v="285" actId="207"/>
        <pc:sldMkLst>
          <pc:docMk/>
          <pc:sldMk cId="3106495851" sldId="258"/>
        </pc:sldMkLst>
        <pc:spChg chg="mod">
          <ac:chgData name="Zubayer Hossen" userId="82c40d14-8b49-43db-afe4-0d3896a27451" providerId="ADAL" clId="{5CE5B858-BEE1-497F-96DD-110962DC4265}" dt="2022-12-06T12:30:01.179" v="271" actId="14100"/>
          <ac:spMkLst>
            <pc:docMk/>
            <pc:sldMk cId="3106495851" sldId="258"/>
            <ac:spMk id="2" creationId="{2A3F8210-22D7-40A2-A8AC-03762F436397}"/>
          </ac:spMkLst>
        </pc:spChg>
        <pc:spChg chg="mod">
          <ac:chgData name="Zubayer Hossen" userId="82c40d14-8b49-43db-afe4-0d3896a27451" providerId="ADAL" clId="{5CE5B858-BEE1-497F-96DD-110962DC4265}" dt="2022-12-06T12:33:07.737" v="285" actId="207"/>
          <ac:spMkLst>
            <pc:docMk/>
            <pc:sldMk cId="3106495851" sldId="258"/>
            <ac:spMk id="3" creationId="{A48C89CB-FD21-4731-9D2A-D0F81DB2CF78}"/>
          </ac:spMkLst>
        </pc:spChg>
        <pc:spChg chg="mod ord">
          <ac:chgData name="Zubayer Hossen" userId="82c40d14-8b49-43db-afe4-0d3896a27451" providerId="ADAL" clId="{5CE5B858-BEE1-497F-96DD-110962DC4265}" dt="2022-12-06T12:29:53.484" v="270" actId="26606"/>
          <ac:spMkLst>
            <pc:docMk/>
            <pc:sldMk cId="3106495851" sldId="258"/>
            <ac:spMk id="4" creationId="{A83B187A-2115-C22D-BC5D-6417AF036005}"/>
          </ac:spMkLst>
        </pc:spChg>
        <pc:spChg chg="add del">
          <ac:chgData name="Zubayer Hossen" userId="82c40d14-8b49-43db-afe4-0d3896a27451" providerId="ADAL" clId="{5CE5B858-BEE1-497F-96DD-110962DC4265}" dt="2022-12-06T12:29:53.484" v="270" actId="26606"/>
          <ac:spMkLst>
            <pc:docMk/>
            <pc:sldMk cId="3106495851" sldId="258"/>
            <ac:spMk id="65" creationId="{E51BA4DF-2BD4-4EC2-B1DB-B27C8AC71864}"/>
          </ac:spMkLst>
        </pc:spChg>
        <pc:spChg chg="add">
          <ac:chgData name="Zubayer Hossen" userId="82c40d14-8b49-43db-afe4-0d3896a27451" providerId="ADAL" clId="{5CE5B858-BEE1-497F-96DD-110962DC4265}" dt="2022-12-06T12:29:53.484" v="270" actId="26606"/>
          <ac:spMkLst>
            <pc:docMk/>
            <pc:sldMk cId="3106495851" sldId="258"/>
            <ac:spMk id="72" creationId="{B0CA3509-3AF9-45FE-93ED-57BB5D5E8E07}"/>
          </ac:spMkLst>
        </pc:spChg>
        <pc:spChg chg="add">
          <ac:chgData name="Zubayer Hossen" userId="82c40d14-8b49-43db-afe4-0d3896a27451" providerId="ADAL" clId="{5CE5B858-BEE1-497F-96DD-110962DC4265}" dt="2022-12-06T12:29:53.484" v="270" actId="26606"/>
          <ac:spMkLst>
            <pc:docMk/>
            <pc:sldMk cId="3106495851" sldId="258"/>
            <ac:spMk id="73" creationId="{C0A1ED06-4733-4020-9C60-81D4D801408D}"/>
          </ac:spMkLst>
        </pc:spChg>
        <pc:picChg chg="add mod ord">
          <ac:chgData name="Zubayer Hossen" userId="82c40d14-8b49-43db-afe4-0d3896a27451" providerId="ADAL" clId="{5CE5B858-BEE1-497F-96DD-110962DC4265}" dt="2022-12-06T12:32:49.152" v="283"/>
          <ac:picMkLst>
            <pc:docMk/>
            <pc:sldMk cId="3106495851" sldId="258"/>
            <ac:picMk id="6" creationId="{E6E918D1-2DE5-4633-A64B-79E520991D6F}"/>
          </ac:picMkLst>
        </pc:picChg>
        <pc:picChg chg="del">
          <ac:chgData name="Zubayer Hossen" userId="82c40d14-8b49-43db-afe4-0d3896a27451" providerId="ADAL" clId="{5CE5B858-BEE1-497F-96DD-110962DC4265}" dt="2022-12-06T12:29:18.651" v="265" actId="478"/>
          <ac:picMkLst>
            <pc:docMk/>
            <pc:sldMk cId="3106495851" sldId="258"/>
            <ac:picMk id="7" creationId="{262F5A82-EB88-49D9-9633-29E5ACE69A14}"/>
          </ac:picMkLst>
        </pc:picChg>
        <pc:cxnChg chg="add del">
          <ac:chgData name="Zubayer Hossen" userId="82c40d14-8b49-43db-afe4-0d3896a27451" providerId="ADAL" clId="{5CE5B858-BEE1-497F-96DD-110962DC4265}" dt="2022-12-06T12:29:53.453" v="269" actId="26606"/>
          <ac:cxnSpMkLst>
            <pc:docMk/>
            <pc:sldMk cId="3106495851" sldId="258"/>
            <ac:cxnSpMk id="70" creationId="{A7F400EE-A8A5-48AF-B4D6-291B52C6F0B0}"/>
          </ac:cxnSpMkLst>
        </pc:cxnChg>
      </pc:sldChg>
      <pc:sldChg chg="modAnim">
        <pc:chgData name="Zubayer Hossen" userId="82c40d14-8b49-43db-afe4-0d3896a27451" providerId="ADAL" clId="{5CE5B858-BEE1-497F-96DD-110962DC4265}" dt="2022-12-06T12:34:14.959" v="289"/>
        <pc:sldMkLst>
          <pc:docMk/>
          <pc:sldMk cId="2481349582" sldId="284"/>
        </pc:sldMkLst>
      </pc:sldChg>
      <pc:sldChg chg="modSp mod modAnim">
        <pc:chgData name="Zubayer Hossen" userId="82c40d14-8b49-43db-afe4-0d3896a27451" providerId="ADAL" clId="{5CE5B858-BEE1-497F-96DD-110962DC4265}" dt="2022-12-06T12:34:32.104" v="294"/>
        <pc:sldMkLst>
          <pc:docMk/>
          <pc:sldMk cId="862285141" sldId="285"/>
        </pc:sldMkLst>
        <pc:spChg chg="mod">
          <ac:chgData name="Zubayer Hossen" userId="82c40d14-8b49-43db-afe4-0d3896a27451" providerId="ADAL" clId="{5CE5B858-BEE1-497F-96DD-110962DC4265}" dt="2022-12-06T12:34:19.435" v="290" actId="1076"/>
          <ac:spMkLst>
            <pc:docMk/>
            <pc:sldMk cId="862285141" sldId="285"/>
            <ac:spMk id="2" creationId="{D0FC9F40-0940-AE90-D00B-ACBD705E6D0A}"/>
          </ac:spMkLst>
        </pc:spChg>
      </pc:sldChg>
      <pc:sldChg chg="addSp delSp modSp mod setBg modAnim">
        <pc:chgData name="Zubayer Hossen" userId="82c40d14-8b49-43db-afe4-0d3896a27451" providerId="ADAL" clId="{5CE5B858-BEE1-497F-96DD-110962DC4265}" dt="2022-12-06T12:37:58.891" v="320"/>
        <pc:sldMkLst>
          <pc:docMk/>
          <pc:sldMk cId="532355880" sldId="286"/>
        </pc:sldMkLst>
        <pc:spChg chg="mod">
          <ac:chgData name="Zubayer Hossen" userId="82c40d14-8b49-43db-afe4-0d3896a27451" providerId="ADAL" clId="{5CE5B858-BEE1-497F-96DD-110962DC4265}" dt="2022-12-06T12:37:47.413" v="318" actId="1076"/>
          <ac:spMkLst>
            <pc:docMk/>
            <pc:sldMk cId="532355880" sldId="286"/>
            <ac:spMk id="2" creationId="{4D921D71-D022-0765-A5F3-EE6567B5C9CD}"/>
          </ac:spMkLst>
        </pc:spChg>
        <pc:spChg chg="mod">
          <ac:chgData name="Zubayer Hossen" userId="82c40d14-8b49-43db-afe4-0d3896a27451" providerId="ADAL" clId="{5CE5B858-BEE1-497F-96DD-110962DC4265}" dt="2022-12-06T12:36:10.512" v="310" actId="12"/>
          <ac:spMkLst>
            <pc:docMk/>
            <pc:sldMk cId="532355880" sldId="286"/>
            <ac:spMk id="3" creationId="{5C7A7BE5-8646-4A2B-74B8-85AFCC073CFB}"/>
          </ac:spMkLst>
        </pc:spChg>
        <pc:spChg chg="mod">
          <ac:chgData name="Zubayer Hossen" userId="82c40d14-8b49-43db-afe4-0d3896a27451" providerId="ADAL" clId="{5CE5B858-BEE1-497F-96DD-110962DC4265}" dt="2022-12-06T12:35:11.269" v="299" actId="26606"/>
          <ac:spMkLst>
            <pc:docMk/>
            <pc:sldMk cId="532355880" sldId="286"/>
            <ac:spMk id="4" creationId="{12757CAB-8E79-68A4-AF8B-42A09588940B}"/>
          </ac:spMkLst>
        </pc:spChg>
        <pc:spChg chg="add del">
          <ac:chgData name="Zubayer Hossen" userId="82c40d14-8b49-43db-afe4-0d3896a27451" providerId="ADAL" clId="{5CE5B858-BEE1-497F-96DD-110962DC4265}" dt="2022-12-06T12:35:08.441" v="296" actId="26606"/>
          <ac:spMkLst>
            <pc:docMk/>
            <pc:sldMk cId="532355880" sldId="286"/>
            <ac:spMk id="9" creationId="{76EFD3D9-44F0-4267-BCC1-1613E79D8274}"/>
          </ac:spMkLst>
        </pc:spChg>
        <pc:spChg chg="add del">
          <ac:chgData name="Zubayer Hossen" userId="82c40d14-8b49-43db-afe4-0d3896a27451" providerId="ADAL" clId="{5CE5B858-BEE1-497F-96DD-110962DC4265}" dt="2022-12-06T12:35:08.441" v="296" actId="26606"/>
          <ac:spMkLst>
            <pc:docMk/>
            <pc:sldMk cId="532355880" sldId="286"/>
            <ac:spMk id="11" creationId="{A779A851-95D6-41AF-937A-B0E4B7F6FA8D}"/>
          </ac:spMkLst>
        </pc:spChg>
        <pc:spChg chg="add del">
          <ac:chgData name="Zubayer Hossen" userId="82c40d14-8b49-43db-afe4-0d3896a27451" providerId="ADAL" clId="{5CE5B858-BEE1-497F-96DD-110962DC4265}" dt="2022-12-06T12:35:08.441" v="296" actId="26606"/>
          <ac:spMkLst>
            <pc:docMk/>
            <pc:sldMk cId="532355880" sldId="286"/>
            <ac:spMk id="13" creationId="{953FB2E7-B6CB-429C-81EB-D9516D6D5C8D}"/>
          </ac:spMkLst>
        </pc:spChg>
        <pc:spChg chg="add del">
          <ac:chgData name="Zubayer Hossen" userId="82c40d14-8b49-43db-afe4-0d3896a27451" providerId="ADAL" clId="{5CE5B858-BEE1-497F-96DD-110962DC4265}" dt="2022-12-06T12:35:08.441" v="296" actId="26606"/>
          <ac:spMkLst>
            <pc:docMk/>
            <pc:sldMk cId="532355880" sldId="286"/>
            <ac:spMk id="15" creationId="{2EC40DB1-B719-4A13-9A4D-0966B4B27866}"/>
          </ac:spMkLst>
        </pc:spChg>
        <pc:spChg chg="add del">
          <ac:chgData name="Zubayer Hossen" userId="82c40d14-8b49-43db-afe4-0d3896a27451" providerId="ADAL" clId="{5CE5B858-BEE1-497F-96DD-110962DC4265}" dt="2022-12-06T12:35:08.441" v="296" actId="26606"/>
          <ac:spMkLst>
            <pc:docMk/>
            <pc:sldMk cId="532355880" sldId="286"/>
            <ac:spMk id="17" creationId="{82211336-CFF3-412D-868A-6679C1004C45}"/>
          </ac:spMkLst>
        </pc:spChg>
        <pc:spChg chg="add del">
          <ac:chgData name="Zubayer Hossen" userId="82c40d14-8b49-43db-afe4-0d3896a27451" providerId="ADAL" clId="{5CE5B858-BEE1-497F-96DD-110962DC4265}" dt="2022-12-06T12:35:11.243" v="298" actId="26606"/>
          <ac:spMkLst>
            <pc:docMk/>
            <pc:sldMk cId="532355880" sldId="286"/>
            <ac:spMk id="19" creationId="{38FAA1A1-D861-433F-88FA-1E9D6FD31D11}"/>
          </ac:spMkLst>
        </pc:spChg>
        <pc:spChg chg="add del">
          <ac:chgData name="Zubayer Hossen" userId="82c40d14-8b49-43db-afe4-0d3896a27451" providerId="ADAL" clId="{5CE5B858-BEE1-497F-96DD-110962DC4265}" dt="2022-12-06T12:35:11.243" v="298" actId="26606"/>
          <ac:spMkLst>
            <pc:docMk/>
            <pc:sldMk cId="532355880" sldId="286"/>
            <ac:spMk id="20" creationId="{09588DA8-065E-4F6F-8EFD-43104AB2E0CF}"/>
          </ac:spMkLst>
        </pc:spChg>
        <pc:spChg chg="add del">
          <ac:chgData name="Zubayer Hossen" userId="82c40d14-8b49-43db-afe4-0d3896a27451" providerId="ADAL" clId="{5CE5B858-BEE1-497F-96DD-110962DC4265}" dt="2022-12-06T12:35:11.243" v="298" actId="26606"/>
          <ac:spMkLst>
            <pc:docMk/>
            <pc:sldMk cId="532355880" sldId="286"/>
            <ac:spMk id="21" creationId="{8D71EDA1-87BF-4D5D-AB79-F346FD19278A}"/>
          </ac:spMkLst>
        </pc:spChg>
        <pc:spChg chg="add del">
          <ac:chgData name="Zubayer Hossen" userId="82c40d14-8b49-43db-afe4-0d3896a27451" providerId="ADAL" clId="{5CE5B858-BEE1-497F-96DD-110962DC4265}" dt="2022-12-06T12:35:11.243" v="298" actId="26606"/>
          <ac:spMkLst>
            <pc:docMk/>
            <pc:sldMk cId="532355880" sldId="286"/>
            <ac:spMk id="22" creationId="{C4285719-470E-454C-AF62-8323075F1F5B}"/>
          </ac:spMkLst>
        </pc:spChg>
        <pc:spChg chg="add del">
          <ac:chgData name="Zubayer Hossen" userId="82c40d14-8b49-43db-afe4-0d3896a27451" providerId="ADAL" clId="{5CE5B858-BEE1-497F-96DD-110962DC4265}" dt="2022-12-06T12:35:11.243" v="298" actId="26606"/>
          <ac:spMkLst>
            <pc:docMk/>
            <pc:sldMk cId="532355880" sldId="286"/>
            <ac:spMk id="23" creationId="{CD9FE4EF-C4D8-49A0-B2FF-81D8DB7D8A24}"/>
          </ac:spMkLst>
        </pc:spChg>
        <pc:spChg chg="add del">
          <ac:chgData name="Zubayer Hossen" userId="82c40d14-8b49-43db-afe4-0d3896a27451" providerId="ADAL" clId="{5CE5B858-BEE1-497F-96DD-110962DC4265}" dt="2022-12-06T12:35:11.243" v="298" actId="26606"/>
          <ac:spMkLst>
            <pc:docMk/>
            <pc:sldMk cId="532355880" sldId="286"/>
            <ac:spMk id="24" creationId="{4300840D-0A0B-4512-BACA-B439D5B9C57C}"/>
          </ac:spMkLst>
        </pc:spChg>
        <pc:spChg chg="add del">
          <ac:chgData name="Zubayer Hossen" userId="82c40d14-8b49-43db-afe4-0d3896a27451" providerId="ADAL" clId="{5CE5B858-BEE1-497F-96DD-110962DC4265}" dt="2022-12-06T12:35:11.243" v="298" actId="26606"/>
          <ac:spMkLst>
            <pc:docMk/>
            <pc:sldMk cId="532355880" sldId="286"/>
            <ac:spMk id="25" creationId="{D2B78728-A580-49A7-84F9-6EF6F583ADE0}"/>
          </ac:spMkLst>
        </pc:spChg>
        <pc:spChg chg="add">
          <ac:chgData name="Zubayer Hossen" userId="82c40d14-8b49-43db-afe4-0d3896a27451" providerId="ADAL" clId="{5CE5B858-BEE1-497F-96DD-110962DC4265}" dt="2022-12-06T12:35:11.269" v="299" actId="26606"/>
          <ac:spMkLst>
            <pc:docMk/>
            <pc:sldMk cId="532355880" sldId="286"/>
            <ac:spMk id="27" creationId="{907EF6B7-1338-4443-8C46-6A318D952DFD}"/>
          </ac:spMkLst>
        </pc:spChg>
        <pc:spChg chg="add">
          <ac:chgData name="Zubayer Hossen" userId="82c40d14-8b49-43db-afe4-0d3896a27451" providerId="ADAL" clId="{5CE5B858-BEE1-497F-96DD-110962DC4265}" dt="2022-12-06T12:35:11.269" v="299" actId="26606"/>
          <ac:spMkLst>
            <pc:docMk/>
            <pc:sldMk cId="532355880" sldId="286"/>
            <ac:spMk id="28" creationId="{DAAE4CDD-124C-4DCF-9584-B6033B545DD5}"/>
          </ac:spMkLst>
        </pc:spChg>
        <pc:spChg chg="add">
          <ac:chgData name="Zubayer Hossen" userId="82c40d14-8b49-43db-afe4-0d3896a27451" providerId="ADAL" clId="{5CE5B858-BEE1-497F-96DD-110962DC4265}" dt="2022-12-06T12:35:11.269" v="299" actId="26606"/>
          <ac:spMkLst>
            <pc:docMk/>
            <pc:sldMk cId="532355880" sldId="286"/>
            <ac:spMk id="29" creationId="{081E4A58-353D-44AE-B2FC-2A74E2E400F7}"/>
          </ac:spMkLst>
        </pc:spChg>
      </pc:sldChg>
      <pc:sldChg chg="addSp delSp modSp new mod setBg modAnim setClrOvrMap">
        <pc:chgData name="Zubayer Hossen" userId="82c40d14-8b49-43db-afe4-0d3896a27451" providerId="ADAL" clId="{5CE5B858-BEE1-497F-96DD-110962DC4265}" dt="2022-12-06T12:28:26.109" v="263" actId="1038"/>
        <pc:sldMkLst>
          <pc:docMk/>
          <pc:sldMk cId="1002699771" sldId="290"/>
        </pc:sldMkLst>
        <pc:spChg chg="add del">
          <ac:chgData name="Zubayer Hossen" userId="82c40d14-8b49-43db-afe4-0d3896a27451" providerId="ADAL" clId="{5CE5B858-BEE1-497F-96DD-110962DC4265}" dt="2022-12-06T12:21:33.199" v="30" actId="26606"/>
          <ac:spMkLst>
            <pc:docMk/>
            <pc:sldMk cId="1002699771" sldId="290"/>
            <ac:spMk id="2" creationId="{A662F49E-C365-48C6-840A-F9AE55D87C42}"/>
          </ac:spMkLst>
        </pc:spChg>
        <pc:spChg chg="add del">
          <ac:chgData name="Zubayer Hossen" userId="82c40d14-8b49-43db-afe4-0d3896a27451" providerId="ADAL" clId="{5CE5B858-BEE1-497F-96DD-110962DC4265}" dt="2022-12-06T12:21:33.199" v="30" actId="26606"/>
          <ac:spMkLst>
            <pc:docMk/>
            <pc:sldMk cId="1002699771" sldId="290"/>
            <ac:spMk id="3" creationId="{8706332C-4ECD-4756-B847-D345C4F16D52}"/>
          </ac:spMkLst>
        </pc:spChg>
        <pc:spChg chg="mod ord">
          <ac:chgData name="Zubayer Hossen" userId="82c40d14-8b49-43db-afe4-0d3896a27451" providerId="ADAL" clId="{5CE5B858-BEE1-497F-96DD-110962DC4265}" dt="2022-12-06T12:21:33.199" v="30" actId="26606"/>
          <ac:spMkLst>
            <pc:docMk/>
            <pc:sldMk cId="1002699771" sldId="290"/>
            <ac:spMk id="4" creationId="{62C6AEDC-BDE7-4EDC-BE6C-DBF345B6577A}"/>
          </ac:spMkLst>
        </pc:spChg>
        <pc:spChg chg="add del">
          <ac:chgData name="Zubayer Hossen" userId="82c40d14-8b49-43db-afe4-0d3896a27451" providerId="ADAL" clId="{5CE5B858-BEE1-497F-96DD-110962DC4265}" dt="2022-12-06T12:21:28.175" v="27" actId="26606"/>
          <ac:spMkLst>
            <pc:docMk/>
            <pc:sldMk cId="1002699771" sldId="290"/>
            <ac:spMk id="11" creationId="{42A4FC2C-047E-45A5-965D-8E1E3BF09BC6}"/>
          </ac:spMkLst>
        </pc:spChg>
        <pc:spChg chg="add del">
          <ac:chgData name="Zubayer Hossen" userId="82c40d14-8b49-43db-afe4-0d3896a27451" providerId="ADAL" clId="{5CE5B858-BEE1-497F-96DD-110962DC4265}" dt="2022-12-06T12:21:33.186" v="29" actId="26606"/>
          <ac:spMkLst>
            <pc:docMk/>
            <pc:sldMk cId="1002699771" sldId="290"/>
            <ac:spMk id="13" creationId="{E30A3A45-140E-431E-AED0-07EF836310B3}"/>
          </ac:spMkLst>
        </pc:spChg>
        <pc:spChg chg="add del">
          <ac:chgData name="Zubayer Hossen" userId="82c40d14-8b49-43db-afe4-0d3896a27451" providerId="ADAL" clId="{5CE5B858-BEE1-497F-96DD-110962DC4265}" dt="2022-12-06T12:21:33.186" v="29" actId="26606"/>
          <ac:spMkLst>
            <pc:docMk/>
            <pc:sldMk cId="1002699771" sldId="290"/>
            <ac:spMk id="14" creationId="{21A75659-5A6F-4F77-9679-678A00B9D8DC}"/>
          </ac:spMkLst>
        </pc:spChg>
        <pc:spChg chg="add del">
          <ac:chgData name="Zubayer Hossen" userId="82c40d14-8b49-43db-afe4-0d3896a27451" providerId="ADAL" clId="{5CE5B858-BEE1-497F-96DD-110962DC4265}" dt="2022-12-06T12:21:33.186" v="29" actId="26606"/>
          <ac:spMkLst>
            <pc:docMk/>
            <pc:sldMk cId="1002699771" sldId="290"/>
            <ac:spMk id="15" creationId="{55D4142C-5077-457F-A6AD-3FECFDB39685}"/>
          </ac:spMkLst>
        </pc:spChg>
        <pc:spChg chg="add del">
          <ac:chgData name="Zubayer Hossen" userId="82c40d14-8b49-43db-afe4-0d3896a27451" providerId="ADAL" clId="{5CE5B858-BEE1-497F-96DD-110962DC4265}" dt="2022-12-06T12:21:33.186" v="29" actId="26606"/>
          <ac:spMkLst>
            <pc:docMk/>
            <pc:sldMk cId="1002699771" sldId="290"/>
            <ac:spMk id="16" creationId="{A662F49E-C365-48C6-840A-F9AE55D87C42}"/>
          </ac:spMkLst>
        </pc:spChg>
        <pc:spChg chg="add del">
          <ac:chgData name="Zubayer Hossen" userId="82c40d14-8b49-43db-afe4-0d3896a27451" providerId="ADAL" clId="{5CE5B858-BEE1-497F-96DD-110962DC4265}" dt="2022-12-06T12:21:33.186" v="29" actId="26606"/>
          <ac:spMkLst>
            <pc:docMk/>
            <pc:sldMk cId="1002699771" sldId="290"/>
            <ac:spMk id="17" creationId="{7A5F0580-5EE9-419F-96EE-B6529EF6E7D0}"/>
          </ac:spMkLst>
        </pc:spChg>
        <pc:spChg chg="add del">
          <ac:chgData name="Zubayer Hossen" userId="82c40d14-8b49-43db-afe4-0d3896a27451" providerId="ADAL" clId="{5CE5B858-BEE1-497F-96DD-110962DC4265}" dt="2022-12-06T12:21:33.186" v="29" actId="26606"/>
          <ac:spMkLst>
            <pc:docMk/>
            <pc:sldMk cId="1002699771" sldId="290"/>
            <ac:spMk id="18" creationId="{8706332C-4ECD-4756-B847-D345C4F16D52}"/>
          </ac:spMkLst>
        </pc:spChg>
        <pc:spChg chg="add mod">
          <ac:chgData name="Zubayer Hossen" userId="82c40d14-8b49-43db-afe4-0d3896a27451" providerId="ADAL" clId="{5CE5B858-BEE1-497F-96DD-110962DC4265}" dt="2022-12-06T12:26:22.676" v="70" actId="14100"/>
          <ac:spMkLst>
            <pc:docMk/>
            <pc:sldMk cId="1002699771" sldId="290"/>
            <ac:spMk id="19" creationId="{8EAA3270-8731-414F-8E82-7B90C1E7D337}"/>
          </ac:spMkLst>
        </pc:spChg>
        <pc:spChg chg="add">
          <ac:chgData name="Zubayer Hossen" userId="82c40d14-8b49-43db-afe4-0d3896a27451" providerId="ADAL" clId="{5CE5B858-BEE1-497F-96DD-110962DC4265}" dt="2022-12-06T12:21:33.199" v="30" actId="26606"/>
          <ac:spMkLst>
            <pc:docMk/>
            <pc:sldMk cId="1002699771" sldId="290"/>
            <ac:spMk id="20" creationId="{42A4FC2C-047E-45A5-965D-8E1E3BF09BC6}"/>
          </ac:spMkLst>
        </pc:spChg>
        <pc:spChg chg="add mod">
          <ac:chgData name="Zubayer Hossen" userId="82c40d14-8b49-43db-afe4-0d3896a27451" providerId="ADAL" clId="{5CE5B858-BEE1-497F-96DD-110962DC4265}" dt="2022-12-06T12:26:49.722" v="160" actId="1038"/>
          <ac:spMkLst>
            <pc:docMk/>
            <pc:sldMk cId="1002699771" sldId="290"/>
            <ac:spMk id="21" creationId="{21A17335-BE04-4F7E-9859-1F033871950A}"/>
          </ac:spMkLst>
        </pc:spChg>
        <pc:picChg chg="add mod">
          <ac:chgData name="Zubayer Hossen" userId="82c40d14-8b49-43db-afe4-0d3896a27451" providerId="ADAL" clId="{5CE5B858-BEE1-497F-96DD-110962DC4265}" dt="2022-12-06T12:26:42.431" v="72" actId="1076"/>
          <ac:picMkLst>
            <pc:docMk/>
            <pc:sldMk cId="1002699771" sldId="290"/>
            <ac:picMk id="6" creationId="{19B0A2C7-061A-4516-935C-CA92A3B48CF4}"/>
          </ac:picMkLst>
        </pc:picChg>
        <pc:picChg chg="add del mod">
          <ac:chgData name="Zubayer Hossen" userId="82c40d14-8b49-43db-afe4-0d3896a27451" providerId="ADAL" clId="{5CE5B858-BEE1-497F-96DD-110962DC4265}" dt="2022-12-06T12:23:42.455" v="57" actId="478"/>
          <ac:picMkLst>
            <pc:docMk/>
            <pc:sldMk cId="1002699771" sldId="290"/>
            <ac:picMk id="8" creationId="{1928C4FE-1D67-4020-82A0-884D3107802A}"/>
          </ac:picMkLst>
        </pc:picChg>
        <pc:picChg chg="add mod ord">
          <ac:chgData name="Zubayer Hossen" userId="82c40d14-8b49-43db-afe4-0d3896a27451" providerId="ADAL" clId="{5CE5B858-BEE1-497F-96DD-110962DC4265}" dt="2022-12-06T12:28:26.109" v="263" actId="1038"/>
          <ac:picMkLst>
            <pc:docMk/>
            <pc:sldMk cId="1002699771" sldId="290"/>
            <ac:picMk id="23" creationId="{B9F1ACF1-E0E3-4871-8098-0473D5399A72}"/>
          </ac:picMkLst>
        </pc:picChg>
      </pc:sldChg>
    </pc:docChg>
  </pc:docChgLst>
  <pc:docChgLst>
    <pc:chgData name="Zubayer Hossen" userId="82c40d14-8b49-43db-afe4-0d3896a27451" providerId="ADAL" clId="{4276A3F2-AB68-45B6-8EC5-4F4C803B8453}"/>
    <pc:docChg chg="undo redo custSel delSld modSld">
      <pc:chgData name="Zubayer Hossen" userId="82c40d14-8b49-43db-afe4-0d3896a27451" providerId="ADAL" clId="{4276A3F2-AB68-45B6-8EC5-4F4C803B8453}" dt="2022-06-05T11:57:13.998" v="727" actId="47"/>
      <pc:docMkLst>
        <pc:docMk/>
      </pc:docMkLst>
      <pc:sldChg chg="del">
        <pc:chgData name="Zubayer Hossen" userId="82c40d14-8b49-43db-afe4-0d3896a27451" providerId="ADAL" clId="{4276A3F2-AB68-45B6-8EC5-4F4C803B8453}" dt="2022-06-05T11:57:13.998" v="727" actId="47"/>
        <pc:sldMkLst>
          <pc:docMk/>
          <pc:sldMk cId="3948190578" sldId="264"/>
        </pc:sldMkLst>
      </pc:sldChg>
      <pc:sldChg chg="modSp mod addAnim delAnim">
        <pc:chgData name="Zubayer Hossen" userId="82c40d14-8b49-43db-afe4-0d3896a27451" providerId="ADAL" clId="{4276A3F2-AB68-45B6-8EC5-4F4C803B8453}" dt="2022-06-05T11:56:35.212" v="726" actId="1035"/>
        <pc:sldMkLst>
          <pc:docMk/>
          <pc:sldMk cId="46310482" sldId="265"/>
        </pc:sldMkLst>
        <pc:spChg chg="mod">
          <ac:chgData name="Zubayer Hossen" userId="82c40d14-8b49-43db-afe4-0d3896a27451" providerId="ADAL" clId="{4276A3F2-AB68-45B6-8EC5-4F4C803B8453}" dt="2022-06-05T11:04:16.162" v="13" actId="20577"/>
          <ac:spMkLst>
            <pc:docMk/>
            <pc:sldMk cId="46310482" sldId="265"/>
            <ac:spMk id="2" creationId="{348CFECF-B447-4F28-8B72-7DF94119FF97}"/>
          </ac:spMkLst>
        </pc:spChg>
        <pc:graphicFrameChg chg="mod modGraphic">
          <ac:chgData name="Zubayer Hossen" userId="82c40d14-8b49-43db-afe4-0d3896a27451" providerId="ADAL" clId="{4276A3F2-AB68-45B6-8EC5-4F4C803B8453}" dt="2022-06-05T11:56:35.212" v="726" actId="1035"/>
          <ac:graphicFrameMkLst>
            <pc:docMk/>
            <pc:sldMk cId="46310482" sldId="265"/>
            <ac:graphicFrameMk id="4" creationId="{5C3091D6-5942-43C4-ADCE-E2AF319FF0E1}"/>
          </ac:graphicFrameMkLst>
        </pc:graphicFrameChg>
      </pc:sldChg>
      <pc:sldChg chg="addSp delSp modSp mod delAnim">
        <pc:chgData name="Zubayer Hossen" userId="82c40d14-8b49-43db-afe4-0d3896a27451" providerId="ADAL" clId="{4276A3F2-AB68-45B6-8EC5-4F4C803B8453}" dt="2022-06-05T11:06:02.052" v="24" actId="1035"/>
        <pc:sldMkLst>
          <pc:docMk/>
          <pc:sldMk cId="4062740191" sldId="268"/>
        </pc:sldMkLst>
        <pc:picChg chg="add mod">
          <ac:chgData name="Zubayer Hossen" userId="82c40d14-8b49-43db-afe4-0d3896a27451" providerId="ADAL" clId="{4276A3F2-AB68-45B6-8EC5-4F4C803B8453}" dt="2022-06-05T11:06:02.052" v="24" actId="1035"/>
          <ac:picMkLst>
            <pc:docMk/>
            <pc:sldMk cId="4062740191" sldId="268"/>
            <ac:picMk id="5" creationId="{09646A2F-0435-4F57-AD41-7FD07D275C66}"/>
          </ac:picMkLst>
        </pc:picChg>
        <pc:picChg chg="del mod">
          <ac:chgData name="Zubayer Hossen" userId="82c40d14-8b49-43db-afe4-0d3896a27451" providerId="ADAL" clId="{4276A3F2-AB68-45B6-8EC5-4F4C803B8453}" dt="2022-06-05T11:04:27.414" v="15" actId="478"/>
          <ac:picMkLst>
            <pc:docMk/>
            <pc:sldMk cId="4062740191" sldId="268"/>
            <ac:picMk id="8" creationId="{3D9B889A-C3EB-4BEA-9B05-8949EAE7258E}"/>
          </ac:picMkLst>
        </pc:picChg>
      </pc:sldChg>
    </pc:docChg>
  </pc:docChgLst>
  <pc:docChgLst>
    <pc:chgData name="Zubayer Hossen" userId="82c40d14-8b49-43db-afe4-0d3896a27451" providerId="ADAL" clId="{0D26E6B1-DF49-4E0A-9FA5-C454EBB7CC45}"/>
    <pc:docChg chg="custSel delSld modSld">
      <pc:chgData name="Zubayer Hossen" userId="82c40d14-8b49-43db-afe4-0d3896a27451" providerId="ADAL" clId="{0D26E6B1-DF49-4E0A-9FA5-C454EBB7CC45}" dt="2022-06-13T03:46:59.998" v="8" actId="1076"/>
      <pc:docMkLst>
        <pc:docMk/>
      </pc:docMkLst>
      <pc:sldChg chg="addSp delSp modSp mod">
        <pc:chgData name="Zubayer Hossen" userId="82c40d14-8b49-43db-afe4-0d3896a27451" providerId="ADAL" clId="{0D26E6B1-DF49-4E0A-9FA5-C454EBB7CC45}" dt="2022-06-13T03:46:59.998" v="8" actId="1076"/>
        <pc:sldMkLst>
          <pc:docMk/>
          <pc:sldMk cId="4062740191" sldId="268"/>
        </pc:sldMkLst>
        <pc:picChg chg="add mod">
          <ac:chgData name="Zubayer Hossen" userId="82c40d14-8b49-43db-afe4-0d3896a27451" providerId="ADAL" clId="{0D26E6B1-DF49-4E0A-9FA5-C454EBB7CC45}" dt="2022-06-13T03:46:59.998" v="8" actId="1076"/>
          <ac:picMkLst>
            <pc:docMk/>
            <pc:sldMk cId="4062740191" sldId="268"/>
            <ac:picMk id="5" creationId="{1CBD3409-EE64-4A6B-8DE4-E9143A07D75B}"/>
          </ac:picMkLst>
        </pc:picChg>
        <pc:picChg chg="del mod">
          <ac:chgData name="Zubayer Hossen" userId="82c40d14-8b49-43db-afe4-0d3896a27451" providerId="ADAL" clId="{0D26E6B1-DF49-4E0A-9FA5-C454EBB7CC45}" dt="2022-06-13T03:46:35.051" v="2" actId="478"/>
          <ac:picMkLst>
            <pc:docMk/>
            <pc:sldMk cId="4062740191" sldId="268"/>
            <ac:picMk id="6" creationId="{2BC59DB8-5619-417B-B637-988E9DBABB0D}"/>
          </ac:picMkLst>
        </pc:picChg>
      </pc:sldChg>
      <pc:sldChg chg="del">
        <pc:chgData name="Zubayer Hossen" userId="82c40d14-8b49-43db-afe4-0d3896a27451" providerId="ADAL" clId="{0D26E6B1-DF49-4E0A-9FA5-C454EBB7CC45}" dt="2022-06-13T03:44:02.121" v="0" actId="47"/>
        <pc:sldMkLst>
          <pc:docMk/>
          <pc:sldMk cId="3161902387" sldId="27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37462D1-D11D-469D-97D4-A77536B7DAF3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E1C2855-6D27-4328-8BC5-E5379138B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669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C2855-6D27-4328-8BC5-E5379138B4A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1359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2855-6D27-4328-8BC5-E5379138B4A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554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6AFA1DA-A99C-45FE-A1E2-A383E16F38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368EF8F2-554B-4860-BA78-B7C45FF947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2C03942-D632-4B1C-B5B8-9B75B7831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88FD0-B621-4624-AD67-4AE091B7F086}" type="datetime1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0223AE3-E570-490E-8BCB-30FF2AF09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A055CD7-6768-47D3-ABB0-259AFC8C9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01C32-C1DF-4254-862D-7E8306E13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956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8A2C650-7360-4328-A560-2C113ED51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F0CAC41-187F-4F46-BC4E-C7F06485FF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FB48703-5C9B-4DA8-9ED4-E3F330080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8DF26-8BF0-432F-B5BF-FED9E6A1F09F}" type="datetime1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4674F30-801B-405E-8435-82D71022E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A2E4EE4-767A-476F-8B48-8C698E7B1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01C32-C1DF-4254-862D-7E8306E13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854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A5D2F552-A77A-4015-AEF5-01C5F70B54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8447258-8ABE-4685-AD0A-12CA5B8BB6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0489BF4-16C6-402E-8757-6B32AF272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D588F-BD2D-41F2-870B-9ACD4903FDF9}" type="datetime1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CB65587-23D2-46FC-BF4A-3FAE45853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97AF968-863C-4A61-86AD-41B8AEA15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01C32-C1DF-4254-862D-7E8306E13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859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1E0E782-B18C-48CA-AA5E-029E96653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15CFDC5-66ED-4FBA-B42A-50ECD7767D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84B119E-57B6-4B59-92ED-C7CD45D33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8D1EC-7CF5-471E-A890-D7AFC098811B}" type="datetime1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61DFEC6-056C-4C65-807E-732CA5112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EF695DB-14C5-42C5-9D6C-8231BD523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01C32-C1DF-4254-862D-7E8306E13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744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5E6CC83-A1B7-4F66-A6BF-8730F00B2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C2F62F4-3A2F-4446-8267-8E2E814E0E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3FE625E-8888-4E39-9440-E4804879D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D38B9-D18D-473B-AAFC-39CD6C82B868}" type="datetime1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C6C2193-3662-457C-A04B-F6A352E5F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C025E0A-BAE2-439A-804E-0D4F21750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01C32-C1DF-4254-862D-7E8306E13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540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B5D4521-2136-4B5C-9708-C5A0C7F52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0F24994-BD9B-4F05-AA2A-4EF8A64F5D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58A720A-FB14-4D30-B4B1-BCD0034C85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7BF3A4E-B381-4406-B4EB-59A6D9A91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9C572-F8E8-4DDF-9CAB-924962BC778C}" type="datetime1">
              <a:rPr lang="en-US" smtClean="0"/>
              <a:t>9/13/2023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28846C2-D206-48A9-9D9F-DD44773D2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EC3ACE2-F4EF-40B3-9395-7F1E537EB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01C32-C1DF-4254-862D-7E8306E13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033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B1864A8-9C7A-4970-BA96-2BE8A1604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1D056FE-6351-4C17-BAED-ABF56A768A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B9966CA-13F5-461F-9107-B44E147998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E0F0FCFC-665B-4459-AEEA-8D49994A9E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369D8962-3425-460A-BDBF-D90B194E5F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288ECC88-D1E3-4149-B38B-AE68D9C06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4767B-3EB2-4303-8D8E-C825920D5EED}" type="datetime1">
              <a:rPr lang="en-US" smtClean="0"/>
              <a:t>9/13/2023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3E52962F-9666-43E2-9235-C231FB060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C32151EC-C2C8-468D-A610-A4D9D8FDC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01C32-C1DF-4254-862D-7E8306E13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141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965247C-5592-4399-99A9-5C41AFD3B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EA9FCAE5-76A5-42FD-A9EA-3DCF4DF2C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66A0B-7516-45AE-BCCB-A7A1B424B68E}" type="datetime1">
              <a:rPr lang="en-US" smtClean="0"/>
              <a:t>9/13/2023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3A24D4FD-3AB8-4140-A32F-D2E4F57E1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E36FFBF-DCC6-4E8B-BE66-8407BB162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01C32-C1DF-4254-862D-7E8306E13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748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C2127E19-8D7A-4039-8154-CE1A86DC1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C27D-C2F4-4A66-8E7D-5F9E53C1B18A}" type="datetime1">
              <a:rPr lang="en-US" smtClean="0"/>
              <a:t>9/13/2023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F55144FC-5740-4A8A-AC47-FE6A703B6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62866E3-0D07-4141-BDBA-1E130FBAA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01C32-C1DF-4254-862D-7E8306E13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130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855CAF3-1DD5-4452-BC50-4E7FE228C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400A9B3-0E8E-422B-9F5F-D28C751AD8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32DF6FF-F15C-460B-BBD8-716C8978B6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44C3BCC-C96F-4A31-A7BD-4693CB348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C2F76-FD27-4B84-845D-8A0A47C76CEE}" type="datetime1">
              <a:rPr lang="en-US" smtClean="0"/>
              <a:t>9/13/2023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47167D6-18CE-4987-8CFC-F95F51F57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3531FA0-85B6-4E80-8D6F-1D12FA921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01C32-C1DF-4254-862D-7E8306E13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207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6E7565A-7399-4D77-9C6E-399257508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A193B84E-7620-4632-A625-EC2F92BDE6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A5C473D-3A40-4C44-AA85-D796AC273A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D379A90-5E4B-4CB1-945C-E9D2F8834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0FEA8-3F01-4C84-AB68-62B292F6E6AC}" type="datetime1">
              <a:rPr lang="en-US" smtClean="0"/>
              <a:t>9/13/2023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8CBC1CE-7FAD-4C48-A983-C18F54F87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55F6FE2-BB3C-44C8-AD9C-00E810C9B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01C32-C1DF-4254-862D-7E8306E13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798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6FF8A6CA-2694-4587-89EB-0A3A2178F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7943895-A622-49F2-B350-6A90D3ABBC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D6474C5-955D-4DCB-A40E-746844B82A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C1355E-283D-4192-B63C-BC225E794186}" type="datetime1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3B981C5-3EDB-4139-AF63-FAB41E4814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B94FBF6-9F66-4F33-B0C7-8E32349275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B01C32-C1DF-4254-862D-7E8306E13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103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0">
            <a:extLst>
              <a:ext uri="{FF2B5EF4-FFF2-40B4-BE49-F238E27FC236}">
                <a16:creationId xmlns=""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Content Placeholder 5" descr="Background pattern&#10;&#10;Description automatically generated">
            <a:extLst>
              <a:ext uri="{FF2B5EF4-FFF2-40B4-BE49-F238E27FC236}">
                <a16:creationId xmlns="" xmlns:a16="http://schemas.microsoft.com/office/drawing/2014/main" id="{19B0A2C7-061A-4516-935C-CA92A3B48C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730" b="18497"/>
          <a:stretch/>
        </p:blipFill>
        <p:spPr>
          <a:xfrm>
            <a:off x="9545" y="1282"/>
            <a:ext cx="12188952" cy="685671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2C6AEDC-BDE7-4EDC-BE6C-DBF345B65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17B01C32-C1DF-4254-862D-7E8306E13B32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8EAA3270-8731-414F-8E82-7B90C1E7D337}"/>
              </a:ext>
            </a:extLst>
          </p:cNvPr>
          <p:cNvSpPr txBox="1"/>
          <p:nvPr/>
        </p:nvSpPr>
        <p:spPr>
          <a:xfrm>
            <a:off x="477980" y="1152525"/>
            <a:ext cx="8132620" cy="31739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 smtClean="0">
                <a:solidFill>
                  <a:schemeClr val="bg1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First &amp; Second</a:t>
            </a:r>
            <a:r>
              <a:rPr lang="en-US" sz="4400" dirty="0">
                <a:solidFill>
                  <a:schemeClr val="bg1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solidFill>
                  <a:schemeClr val="bg1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SDG </a:t>
            </a:r>
            <a:r>
              <a:rPr lang="en-US" sz="4400" dirty="0">
                <a:solidFill>
                  <a:schemeClr val="bg1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Action Plan for </a:t>
            </a:r>
            <a:r>
              <a:rPr lang="en-US" sz="4400" dirty="0" smtClean="0">
                <a:solidFill>
                  <a:schemeClr val="bg1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SID-A </a:t>
            </a:r>
            <a:r>
              <a:rPr lang="en-US" sz="4400" dirty="0">
                <a:solidFill>
                  <a:schemeClr val="bg1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</a:t>
            </a:r>
            <a:r>
              <a:rPr lang="en-US" sz="4400" dirty="0" smtClean="0">
                <a:solidFill>
                  <a:schemeClr val="bg1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omparative Analysis</a:t>
            </a:r>
            <a:endParaRPr lang="en-US" sz="4400" dirty="0">
              <a:solidFill>
                <a:schemeClr val="bg1"/>
              </a:solidFill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="" xmlns:a16="http://schemas.microsoft.com/office/drawing/2014/main" id="{21A17335-BE04-4F7E-9859-1F033871950A}"/>
              </a:ext>
            </a:extLst>
          </p:cNvPr>
          <p:cNvSpPr txBox="1">
            <a:spLocks/>
          </p:cNvSpPr>
          <p:nvPr/>
        </p:nvSpPr>
        <p:spPr>
          <a:xfrm>
            <a:off x="477980" y="4873669"/>
            <a:ext cx="4023359" cy="1208141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5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7200" i="1" dirty="0">
                <a:latin typeface="Cambria" panose="02040503050406030204" pitchFamily="18" charset="0"/>
                <a:ea typeface="Cambria" panose="02040503050406030204" pitchFamily="18" charset="0"/>
              </a:rPr>
              <a:t>Presented by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4400" i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8000" b="1" dirty="0" err="1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Farhana</a:t>
            </a:r>
            <a:r>
              <a:rPr lang="en-US" sz="8000" b="1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Sultana</a:t>
            </a:r>
            <a:endParaRPr lang="en-US" sz="8000" b="1" dirty="0"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8000" b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Deputy </a:t>
            </a:r>
            <a:r>
              <a:rPr lang="en-US" sz="8000" b="1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Director</a:t>
            </a:r>
            <a:endParaRPr lang="en-US" sz="8000" b="1" dirty="0"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8000" b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SDG Cell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8000" b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Statistics and Informatics Division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B9F1ACF1-E0E3-4871-8098-0473D5399A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1193" y="-76200"/>
            <a:ext cx="4562475" cy="4562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2699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8">
            <a:extLst>
              <a:ext uri="{FF2B5EF4-FFF2-40B4-BE49-F238E27FC236}">
                <a16:creationId xmlns="" xmlns:a16="http://schemas.microsoft.com/office/drawing/2014/main" id="{907EF6B7-1338-4443-8C46-6A318D952D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: Shape 10">
            <a:extLst>
              <a:ext uri="{FF2B5EF4-FFF2-40B4-BE49-F238E27FC236}">
                <a16:creationId xmlns="" xmlns:a16="http://schemas.microsoft.com/office/drawing/2014/main" id="{DAAE4CDD-124C-4DCF-9584-B6033B545D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D921D71-D022-0765-A5F3-EE6567B5C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122" y="1198418"/>
            <a:ext cx="3200400" cy="44611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SID SDG </a:t>
            </a:r>
            <a:r>
              <a:rPr lang="en-US" dirty="0" smtClean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baseline="30000" dirty="0" smtClean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nd</a:t>
            </a:r>
            <a:r>
              <a:rPr lang="en-US" dirty="0" smtClean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Action </a:t>
            </a:r>
            <a:r>
              <a:rPr lang="en-US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Plan Review Highlights </a:t>
            </a:r>
          </a:p>
        </p:txBody>
      </p:sp>
      <p:sp>
        <p:nvSpPr>
          <p:cNvPr id="29" name="Arc 12">
            <a:extLst>
              <a:ext uri="{FF2B5EF4-FFF2-40B4-BE49-F238E27FC236}">
                <a16:creationId xmlns="" xmlns:a16="http://schemas.microsoft.com/office/drawing/2014/main" id="{081E4A58-353D-44AE-B2FC-2A74E2E400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C7A7BE5-8646-4A2B-74B8-85AFCC073C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7272" y="168960"/>
            <a:ext cx="7738978" cy="6219824"/>
          </a:xfrm>
        </p:spPr>
        <p:txBody>
          <a:bodyPr anchor="ctr">
            <a:normAutofit/>
          </a:bodyPr>
          <a:lstStyle/>
          <a:p>
            <a:pPr algn="just">
              <a:lnSpc>
                <a:spcPct val="114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As National Statistics Office (NSO), BBS of SID is engaged with all the goals, 83 targets and 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111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indicators, SID is lead for 02 targets and </a:t>
            </a:r>
            <a:r>
              <a:rPr lang="en-US" sz="2000">
                <a:latin typeface="Cambria" panose="02040503050406030204" pitchFamily="18" charset="0"/>
                <a:ea typeface="Cambria" panose="02040503050406030204" pitchFamily="18" charset="0"/>
              </a:rPr>
              <a:t>associated </a:t>
            </a:r>
            <a:r>
              <a:rPr lang="en-US" sz="2000" smtClean="0">
                <a:latin typeface="Cambria" panose="02040503050406030204" pitchFamily="18" charset="0"/>
                <a:ea typeface="Cambria" panose="02040503050406030204" pitchFamily="18" charset="0"/>
              </a:rPr>
              <a:t>04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indicators. </a:t>
            </a:r>
          </a:p>
          <a:p>
            <a:pPr algn="just">
              <a:lnSpc>
                <a:spcPct val="114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SID and BBS together are responsible for providing the data against 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115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(BBS 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111+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SID 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04)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indicators . </a:t>
            </a:r>
          </a:p>
          <a:p>
            <a:pPr algn="just">
              <a:lnSpc>
                <a:spcPct val="114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As a Lead (SDG targets 17.18 and 17.19), SID proposed 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34 projects/programs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(ongoing 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12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+ new 16) in the 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000" baseline="30000" dirty="0" smtClean="0">
                <a:latin typeface="Cambria" panose="02040503050406030204" pitchFamily="18" charset="0"/>
                <a:ea typeface="Cambria" panose="02040503050406030204" pitchFamily="18" charset="0"/>
              </a:rPr>
              <a:t>nd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SDG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Action Plan. Among them, SID completed 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06 projects/programs.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14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As a new Co-Lead (12.b) in revised mapping, development actions 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have been taken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from SID in the Second SDG Action Plan.  </a:t>
            </a:r>
          </a:p>
          <a:p>
            <a:pPr algn="just">
              <a:lnSpc>
                <a:spcPct val="114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Initiative has been taken to align the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0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nd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National Strategy for the Development of Statistics (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NSDS) with SDGs.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2757CAB-8E79-68A4-AF8B-42A095889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41564" y="6356350"/>
            <a:ext cx="181223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7B01C32-C1DF-4254-862D-7E8306E13B32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258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="" xmlns:a16="http://schemas.microsoft.com/office/drawing/2014/main" id="{A8384FB5-9ADC-4DDC-881B-597D56F5B15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91E5A9A7-95C6-4F4F-B00E-C82E07FE62E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D07DD2DE-F619-49DD-B5E7-03A290FF4E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85149191-5F60-4A28-AAFF-039F96B0F3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="" xmlns:a16="http://schemas.microsoft.com/office/drawing/2014/main" id="{F8260ED5-17F7-4158-B241-D51DD4CF1B7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20FF655C-520D-30E9-AADB-861C77C2A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400" kern="12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8FYP </a:t>
            </a:r>
            <a:br>
              <a:rPr lang="en-US" sz="3400" kern="12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3400" kern="12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Targets </a:t>
            </a:r>
            <a:br>
              <a:rPr lang="en-US" sz="3400" kern="12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3400" kern="12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for SID</a:t>
            </a:r>
            <a:br>
              <a:rPr lang="en-US" sz="3400" kern="12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3400" kern="12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en-US" sz="3400" kern="12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US" sz="3400" kern="1200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C5C7898-6360-A0E5-4960-91C444B2E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19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17B01C32-C1DF-4254-862D-7E8306E13B32}" type="slidenum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11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9B3530EB-4BE8-B120-7E10-3E376CACC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904" y="332538"/>
            <a:ext cx="9868493" cy="594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923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="" xmlns:a16="http://schemas.microsoft.com/office/drawing/2014/main" id="{A8384FB5-9ADC-4DDC-881B-597D56F5B15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91E5A9A7-95C6-4F4F-B00E-C82E07FE62E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D07DD2DE-F619-49DD-B5E7-03A290FF4E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85149191-5F60-4A28-AAFF-039F96B0F3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="" xmlns:a16="http://schemas.microsoft.com/office/drawing/2014/main" id="{F8260ED5-17F7-4158-B241-D51DD4CF1B7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20FF655C-520D-30E9-AADB-861C77C2A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4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8FYP </a:t>
            </a:r>
            <a:br>
              <a:rPr lang="en-US" sz="34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34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Targets </a:t>
            </a:r>
            <a:br>
              <a:rPr lang="en-US" sz="34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34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for SID</a:t>
            </a:r>
            <a:r>
              <a:rPr lang="en-US" sz="3400" kern="12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en-US" sz="3400" kern="12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30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(Contd.)</a:t>
            </a:r>
            <a:endParaRPr lang="en-US" sz="3000" kern="1200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C5C7898-6360-A0E5-4960-91C444B2E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19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7B01C32-C1DF-4254-862D-7E8306E13B32}" type="slidenum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B7A4997-699B-B858-332D-545525F36A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905" y="432617"/>
            <a:ext cx="9676154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633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="" xmlns:a16="http://schemas.microsoft.com/office/drawing/2014/main" id="{A8384FB5-9ADC-4DDC-881B-597D56F5B15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91E5A9A7-95C6-4F4F-B00E-C82E07FE62E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D07DD2DE-F619-49DD-B5E7-03A290FF4E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85149191-5F60-4A28-AAFF-039F96B0F3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="" xmlns:a16="http://schemas.microsoft.com/office/drawing/2014/main" id="{F8260ED5-17F7-4158-B241-D51DD4CF1B7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20FF655C-520D-30E9-AADB-861C77C2A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4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8FYP </a:t>
            </a:r>
            <a:br>
              <a:rPr lang="en-US" sz="34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34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Targets </a:t>
            </a:r>
            <a:br>
              <a:rPr lang="en-US" sz="34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34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for SID</a:t>
            </a:r>
            <a:r>
              <a:rPr lang="en-US" sz="3400" kern="12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en-US" sz="3400" kern="12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30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(Contd.)</a:t>
            </a:r>
            <a:endParaRPr lang="en-US" sz="3000" kern="1200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C5C7898-6360-A0E5-4960-91C444B2E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19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7B01C32-C1DF-4254-862D-7E8306E13B32}" type="slidenum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51664AD-D455-8131-7E06-0CC7373490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8388" y="191964"/>
            <a:ext cx="9595487" cy="6256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87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="" xmlns:a16="http://schemas.microsoft.com/office/drawing/2014/main" id="{A8384FB5-9ADC-4DDC-881B-597D56F5B15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91E5A9A7-95C6-4F4F-B00E-C82E07FE62E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D07DD2DE-F619-49DD-B5E7-03A290FF4E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85149191-5F60-4A28-AAFF-039F96B0F3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="" xmlns:a16="http://schemas.microsoft.com/office/drawing/2014/main" id="{F8260ED5-17F7-4158-B241-D51DD4CF1B7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20FF655C-520D-30E9-AADB-861C77C2A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4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8FYP </a:t>
            </a:r>
            <a:br>
              <a:rPr lang="en-US" sz="34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34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Targets </a:t>
            </a:r>
            <a:br>
              <a:rPr lang="en-US" sz="34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34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for SID</a:t>
            </a:r>
            <a:r>
              <a:rPr lang="en-US" sz="3400" kern="12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en-US" sz="3400" kern="12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30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(Contd.)</a:t>
            </a:r>
            <a:endParaRPr lang="en-US" sz="3000" kern="1200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C5C7898-6360-A0E5-4960-91C444B2E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19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7B01C32-C1DF-4254-862D-7E8306E13B32}" type="slidenum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EA54A33-A2EB-30CD-4175-ABFC00B2F4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6472" y="478712"/>
            <a:ext cx="9799803" cy="5363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453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309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 smtClean="0">
                <a:latin typeface="+mn-lt"/>
              </a:rPr>
              <a:t>Difference between 1</a:t>
            </a:r>
            <a:r>
              <a:rPr lang="en-US" sz="4000" b="1" baseline="30000" dirty="0" smtClean="0">
                <a:latin typeface="+mn-lt"/>
              </a:rPr>
              <a:t>st</a:t>
            </a:r>
            <a:r>
              <a:rPr lang="en-US" sz="4000" b="1" dirty="0" smtClean="0">
                <a:latin typeface="+mn-lt"/>
              </a:rPr>
              <a:t> &amp; 2</a:t>
            </a:r>
            <a:r>
              <a:rPr lang="en-US" sz="4000" b="1" baseline="30000" dirty="0" smtClean="0">
                <a:latin typeface="+mn-lt"/>
              </a:rPr>
              <a:t>nd</a:t>
            </a:r>
            <a:r>
              <a:rPr lang="en-US" sz="4000" b="1" dirty="0" smtClean="0">
                <a:latin typeface="+mn-lt"/>
              </a:rPr>
              <a:t> SDG National Action plan</a:t>
            </a:r>
            <a:endParaRPr lang="en-US" sz="4000" b="1" dirty="0">
              <a:latin typeface="+mn-lt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9016843"/>
              </p:ext>
            </p:extLst>
          </p:nvPr>
        </p:nvGraphicFramePr>
        <p:xfrm>
          <a:off x="798655" y="1099715"/>
          <a:ext cx="11030672" cy="51636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0859"/>
                <a:gridCol w="2083443"/>
                <a:gridCol w="3819646"/>
                <a:gridCol w="4606724"/>
              </a:tblGrid>
              <a:tr h="681134">
                <a:tc>
                  <a:txBody>
                    <a:bodyPr/>
                    <a:lstStyle/>
                    <a:p>
                      <a:r>
                        <a:rPr lang="en-US" dirty="0" smtClean="0"/>
                        <a:t>SL.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mbria" pitchFamily="18" charset="0"/>
                          <a:ea typeface="Cambria" pitchFamily="18" charset="0"/>
                        </a:rPr>
                        <a:t>1</a:t>
                      </a:r>
                      <a:r>
                        <a:rPr lang="en-US" baseline="30000" dirty="0" smtClean="0">
                          <a:latin typeface="Cambria" pitchFamily="18" charset="0"/>
                          <a:ea typeface="Cambria" pitchFamily="18" charset="0"/>
                        </a:rPr>
                        <a:t>st</a:t>
                      </a:r>
                      <a:r>
                        <a:rPr lang="en-US" dirty="0" smtClean="0"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lang="en-US" sz="1800" b="1" dirty="0" smtClean="0">
                          <a:latin typeface="Cambria" pitchFamily="18" charset="0"/>
                          <a:ea typeface="Cambria" pitchFamily="18" charset="0"/>
                        </a:rPr>
                        <a:t>SDG National Action plan</a:t>
                      </a:r>
                      <a:endParaRPr lang="en-US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Cambria" pitchFamily="18" charset="0"/>
                          <a:ea typeface="Cambria" pitchFamily="18" charset="0"/>
                        </a:rPr>
                        <a:t>2</a:t>
                      </a:r>
                      <a:r>
                        <a:rPr lang="en-US" sz="1800" b="1" baseline="30000" dirty="0" smtClean="0">
                          <a:latin typeface="Cambria" pitchFamily="18" charset="0"/>
                          <a:ea typeface="Cambria" pitchFamily="18" charset="0"/>
                        </a:rPr>
                        <a:t>nd</a:t>
                      </a:r>
                      <a:r>
                        <a:rPr lang="en-US" sz="1800" b="1" dirty="0" smtClean="0">
                          <a:latin typeface="Cambria" pitchFamily="18" charset="0"/>
                          <a:ea typeface="Cambria" pitchFamily="18" charset="0"/>
                        </a:rPr>
                        <a:t> SDG National Action plan</a:t>
                      </a:r>
                      <a:endParaRPr lang="en-US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</a:tr>
              <a:tr h="1078218">
                <a:tc>
                  <a:txBody>
                    <a:bodyPr/>
                    <a:lstStyle/>
                    <a:p>
                      <a:r>
                        <a:rPr lang="en-US" dirty="0" smtClean="0"/>
                        <a:t>01.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Implementation period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  <a:r>
                        <a:rPr lang="en-US" sz="1800" baseline="300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st</a:t>
                      </a:r>
                      <a:r>
                        <a:rPr lang="en-US" sz="18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Action Plan </a:t>
                      </a:r>
                      <a:r>
                        <a:rPr lang="en-US" sz="18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was implemented during 2016-2020 aligning with the 7</a:t>
                      </a:r>
                      <a:r>
                        <a:rPr lang="en-US" sz="1800" baseline="300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</a:t>
                      </a:r>
                      <a:r>
                        <a:rPr lang="en-US" sz="18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Five Year Plan.</a:t>
                      </a:r>
                      <a:endParaRPr lang="en-US" sz="1800" dirty="0" smtClean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mbria" pitchFamily="18" charset="0"/>
                          <a:ea typeface="Cambria" pitchFamily="18" charset="0"/>
                        </a:rPr>
                        <a:t>2</a:t>
                      </a:r>
                      <a:r>
                        <a:rPr lang="en-US" sz="1800" b="0" baseline="30000" dirty="0" smtClean="0">
                          <a:latin typeface="Cambria" pitchFamily="18" charset="0"/>
                          <a:ea typeface="Cambria" pitchFamily="18" charset="0"/>
                        </a:rPr>
                        <a:t>nd</a:t>
                      </a:r>
                      <a:r>
                        <a:rPr lang="en-US" sz="1800" b="0" dirty="0" smtClean="0">
                          <a:latin typeface="Cambria" pitchFamily="18" charset="0"/>
                          <a:ea typeface="Cambria" pitchFamily="18" charset="0"/>
                        </a:rPr>
                        <a:t> SDG National Action Plan’s</a:t>
                      </a:r>
                      <a:r>
                        <a:rPr lang="en-US" sz="1800" b="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implementation </a:t>
                      </a:r>
                      <a:r>
                        <a:rPr lang="en-US" sz="18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period is July 2020-June 2025 aligning with the 8</a:t>
                      </a:r>
                      <a:r>
                        <a:rPr lang="en-US" sz="1800" baseline="300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</a:t>
                      </a:r>
                      <a:r>
                        <a:rPr lang="en-US" sz="18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Five Year Plan.</a:t>
                      </a:r>
                      <a:endParaRPr lang="en-US" sz="1800" dirty="0" smtClean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</a:tr>
              <a:tr h="790335">
                <a:tc>
                  <a:txBody>
                    <a:bodyPr/>
                    <a:lstStyle/>
                    <a:p>
                      <a:r>
                        <a:rPr lang="en-US" dirty="0" smtClean="0"/>
                        <a:t>02.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Adapting</a:t>
                      </a:r>
                      <a:r>
                        <a:rPr lang="en-US" sz="18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year</a:t>
                      </a:r>
                      <a:endParaRPr lang="en-US" sz="1800" dirty="0" smtClean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In 2018, following</a:t>
                      </a:r>
                      <a:r>
                        <a:rPr lang="en-US" sz="18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8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the first mapping exercise by GED.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In may 2023, </a:t>
                      </a:r>
                      <a:r>
                        <a:rPr lang="en-US" sz="18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following the</a:t>
                      </a:r>
                      <a:r>
                        <a:rPr lang="en-US" sz="18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revised</a:t>
                      </a:r>
                      <a:r>
                        <a:rPr lang="en-US" sz="18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mapping exercise by GED</a:t>
                      </a:r>
                      <a:endParaRPr lang="en-US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</a:tr>
              <a:tr h="765918">
                <a:tc>
                  <a:txBody>
                    <a:bodyPr/>
                    <a:lstStyle/>
                    <a:p>
                      <a:r>
                        <a:rPr lang="en-US" dirty="0" smtClean="0"/>
                        <a:t>03.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 smtClean="0">
                          <a:latin typeface="Cambria" pitchFamily="18" charset="0"/>
                          <a:ea typeface="Cambria" pitchFamily="18" charset="0"/>
                        </a:rPr>
                        <a:t>Alignment level</a:t>
                      </a:r>
                      <a:endParaRPr lang="en-US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 smtClean="0">
                          <a:latin typeface="Cambria" pitchFamily="18" charset="0"/>
                          <a:ea typeface="Cambria" pitchFamily="18" charset="0"/>
                        </a:rPr>
                        <a:t>In</a:t>
                      </a:r>
                      <a:r>
                        <a:rPr lang="en-US" baseline="0" dirty="0" smtClean="0">
                          <a:latin typeface="Cambria" pitchFamily="18" charset="0"/>
                          <a:ea typeface="Cambria" pitchFamily="18" charset="0"/>
                        </a:rPr>
                        <a:t> the 1</a:t>
                      </a:r>
                      <a:r>
                        <a:rPr lang="en-US" baseline="30000" dirty="0" smtClean="0">
                          <a:latin typeface="Cambria" pitchFamily="18" charset="0"/>
                          <a:ea typeface="Cambria" pitchFamily="18" charset="0"/>
                        </a:rPr>
                        <a:t>st</a:t>
                      </a:r>
                      <a:r>
                        <a:rPr lang="en-US" baseline="0" dirty="0" smtClean="0">
                          <a:latin typeface="Cambria" pitchFamily="18" charset="0"/>
                          <a:ea typeface="Cambria" pitchFamily="18" charset="0"/>
                        </a:rPr>
                        <a:t> Action Plan, alignment level was up to </a:t>
                      </a:r>
                      <a:r>
                        <a:rPr lang="en-US" dirty="0" smtClean="0">
                          <a:latin typeface="Cambria" pitchFamily="18" charset="0"/>
                          <a:ea typeface="Cambria" pitchFamily="18" charset="0"/>
                        </a:rPr>
                        <a:t>the SDGs targets.</a:t>
                      </a:r>
                      <a:endParaRPr lang="en-US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mbria" pitchFamily="18" charset="0"/>
                          <a:ea typeface="Cambria" pitchFamily="18" charset="0"/>
                        </a:rPr>
                        <a:t>In the 2</a:t>
                      </a:r>
                      <a:r>
                        <a:rPr lang="en-US" baseline="30000" dirty="0" smtClean="0">
                          <a:latin typeface="Cambria" pitchFamily="18" charset="0"/>
                          <a:ea typeface="Cambria" pitchFamily="18" charset="0"/>
                        </a:rPr>
                        <a:t>nd</a:t>
                      </a:r>
                      <a:r>
                        <a:rPr lang="en-US" dirty="0" smtClean="0">
                          <a:latin typeface="Cambria" pitchFamily="18" charset="0"/>
                          <a:ea typeface="Cambria" pitchFamily="18" charset="0"/>
                        </a:rPr>
                        <a:t> Action Plan,</a:t>
                      </a:r>
                      <a:r>
                        <a:rPr lang="en-US" baseline="0" dirty="0" smtClean="0"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lang="en-US" dirty="0" smtClean="0">
                          <a:latin typeface="Cambria" pitchFamily="18" charset="0"/>
                          <a:ea typeface="Cambria" pitchFamily="18" charset="0"/>
                        </a:rPr>
                        <a:t>all the targets of 8</a:t>
                      </a:r>
                      <a:r>
                        <a:rPr lang="en-US" baseline="30000" dirty="0" smtClean="0">
                          <a:latin typeface="Cambria" pitchFamily="18" charset="0"/>
                          <a:ea typeface="Cambria" pitchFamily="18" charset="0"/>
                        </a:rPr>
                        <a:t>th</a:t>
                      </a:r>
                      <a:r>
                        <a:rPr lang="en-US" dirty="0" smtClean="0">
                          <a:latin typeface="Cambria" pitchFamily="18" charset="0"/>
                          <a:ea typeface="Cambria" pitchFamily="18" charset="0"/>
                        </a:rPr>
                        <a:t>  Five-Year Plan has been</a:t>
                      </a:r>
                      <a:r>
                        <a:rPr lang="en-US" baseline="0" dirty="0" smtClean="0">
                          <a:latin typeface="Cambria" pitchFamily="18" charset="0"/>
                          <a:ea typeface="Cambria" pitchFamily="18" charset="0"/>
                        </a:rPr>
                        <a:t> aligned properly with the indicators of SDGs. </a:t>
                      </a:r>
                      <a:endParaRPr lang="en-US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</a:tr>
              <a:tr h="1589056">
                <a:tc>
                  <a:txBody>
                    <a:bodyPr/>
                    <a:lstStyle/>
                    <a:p>
                      <a:r>
                        <a:rPr lang="en-US" dirty="0" smtClean="0"/>
                        <a:t>04.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 smtClean="0">
                          <a:latin typeface="Cambria" pitchFamily="18" charset="0"/>
                          <a:ea typeface="Cambria" pitchFamily="18" charset="0"/>
                        </a:rPr>
                        <a:t>Number of Projects/Programs/Activities</a:t>
                      </a:r>
                      <a:endParaRPr lang="en-US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As a Lead (SDG targets 17.18 and 17.19), SID proposed 30 projects/programs/Activities</a:t>
                      </a:r>
                      <a:r>
                        <a:rPr lang="en-US" sz="18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8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in the First SDG Action Plan. </a:t>
                      </a:r>
                      <a:endParaRPr lang="en-US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As a Lead (SDG targets 17.18 and 17.19) &amp; new Co-Lead of 12.b</a:t>
                      </a:r>
                      <a:r>
                        <a:rPr lang="en-US" sz="18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8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SID proposed 34 projects/programs (ongoing 12 + new 16) in the 2</a:t>
                      </a:r>
                      <a:r>
                        <a:rPr lang="en-US" sz="1800" baseline="300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nd</a:t>
                      </a:r>
                      <a:r>
                        <a:rPr lang="en-US" sz="18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SDG Action Plan. Among them, SID completed 06 projects/programs.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01C32-C1DF-4254-862D-7E8306E13B3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18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98427"/>
            <a:ext cx="10515600" cy="682624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Cambria" pitchFamily="18" charset="0"/>
                <a:ea typeface="Cambria" pitchFamily="18" charset="0"/>
              </a:rPr>
              <a:t>Ongoing Projects/Programs/Activities</a:t>
            </a:r>
            <a:endParaRPr lang="en-US" sz="3200" b="1" dirty="0">
              <a:latin typeface="Cambria" pitchFamily="18" charset="0"/>
              <a:ea typeface="Cambria" pitchFamily="18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5637003"/>
              </p:ext>
            </p:extLst>
          </p:nvPr>
        </p:nvGraphicFramePr>
        <p:xfrm>
          <a:off x="849630" y="911225"/>
          <a:ext cx="10515600" cy="52965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6775"/>
                <a:gridCol w="4531995"/>
                <a:gridCol w="5116830"/>
              </a:tblGrid>
              <a:tr h="446991">
                <a:tc>
                  <a:txBody>
                    <a:bodyPr/>
                    <a:lstStyle/>
                    <a:p>
                      <a:r>
                        <a:rPr lang="en-US" dirty="0" smtClean="0"/>
                        <a:t>SL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Name of projects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Source</a:t>
                      </a:r>
                      <a:r>
                        <a:rPr lang="en-US" baseline="0" dirty="0" smtClean="0"/>
                        <a:t> of </a:t>
                      </a:r>
                      <a:r>
                        <a:rPr lang="en-US" dirty="0" smtClean="0"/>
                        <a:t>SDG</a:t>
                      </a:r>
                      <a:r>
                        <a:rPr lang="en-US" baseline="0" dirty="0" smtClean="0"/>
                        <a:t> indicators</a:t>
                      </a:r>
                      <a:endParaRPr lang="en-US" dirty="0"/>
                    </a:p>
                  </a:txBody>
                  <a:tcPr/>
                </a:tc>
              </a:tr>
              <a:tr h="1102169">
                <a:tc>
                  <a:txBody>
                    <a:bodyPr/>
                    <a:lstStyle/>
                    <a:p>
                      <a:r>
                        <a:rPr lang="en-US" dirty="0" smtClean="0"/>
                        <a:t>01.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 smtClean="0"/>
                        <a:t>Population and</a:t>
                      </a:r>
                      <a:r>
                        <a:rPr lang="en-US" baseline="0" dirty="0" smtClean="0"/>
                        <a:t> Housing Census 2021 Project 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1.4.1, 3.1.1, 3.2.1, 3.2.2, 3.7.2,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4.2.2, 4.3.1, 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5.3.1, 5.b.1, 6.2.1, 7.1.1, 7.1.2, 8.5.2, 8.7.1,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8.10.2,9.1.1, 9.5.2, 11.1.1, 11.2.1, 17.8.1, 17.19.2  = 20</a:t>
                      </a:r>
                      <a:endParaRPr lang="en-US" dirty="0"/>
                    </a:p>
                  </a:txBody>
                  <a:tcPr/>
                </a:tc>
              </a:tr>
              <a:tr h="771518">
                <a:tc>
                  <a:txBody>
                    <a:bodyPr/>
                    <a:lstStyle/>
                    <a:p>
                      <a:r>
                        <a:rPr lang="en-US" dirty="0" smtClean="0"/>
                        <a:t>02.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 smtClean="0"/>
                        <a:t>Household Income and Expenditure Survey</a:t>
                      </a:r>
                      <a:r>
                        <a:rPr lang="en-US" baseline="0" dirty="0" smtClean="0"/>
                        <a:t> (HIES) 2020-2021 Project.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1.1.1, 1.2.1, 1.3.1, 1.4.1</a:t>
                      </a:r>
                      <a:r>
                        <a:rPr lang="en-GB" sz="180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1.b.1, 2.1.1, 3.8.2, 4.1.2, 5.b.1, 8.10.2, 10.1.1, 10.2.1, 10.4.2, 17.8.1= 14</a:t>
                      </a:r>
                      <a:endParaRPr lang="en-US" dirty="0"/>
                    </a:p>
                  </a:txBody>
                  <a:tcPr/>
                </a:tc>
              </a:tr>
              <a:tr h="1432820">
                <a:tc>
                  <a:txBody>
                    <a:bodyPr/>
                    <a:lstStyle/>
                    <a:p>
                      <a:r>
                        <a:rPr lang="en-US" dirty="0" smtClean="0"/>
                        <a:t>03.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 smtClean="0"/>
                        <a:t>Sample Vital Registration System</a:t>
                      </a:r>
                      <a:r>
                        <a:rPr lang="en-US" baseline="0" dirty="0" smtClean="0"/>
                        <a:t> in Digital Platform Project (SVRS).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1.2.2, 1.4.1, 2.1.2, 3.1.1, 3.1.2, 3.2.1, 3.2.2, 3.4.1, 3.6.1, 3.7.1, 3.7.2, 3.8.1, 3.9.1, 3.9.2, 4.1.2, 4.2.2, 4.3.1, 4.4.1, 5.3.1, 5.b.1, 6.1.1</a:t>
                      </a:r>
                      <a:r>
                        <a:rPr lang="en-GB" sz="180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**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6.2.1, 7.1.1, 7.1.2, 8.10.2, 16.9.1, 17.8.1=27</a:t>
                      </a:r>
                      <a:endParaRPr lang="en-US" dirty="0"/>
                    </a:p>
                  </a:txBody>
                  <a:tcPr/>
                </a:tc>
              </a:tr>
              <a:tr h="771518">
                <a:tc>
                  <a:txBody>
                    <a:bodyPr/>
                    <a:lstStyle/>
                    <a:p>
                      <a:r>
                        <a:rPr lang="en-US" dirty="0" smtClean="0"/>
                        <a:t>04.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 smtClean="0"/>
                        <a:t>Improving Labor Market Information through Labor Force survey Project.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5.4.1, 5.5.2, 5.b.1, 8.2.1, 8.3.1, 8.5.1, 8.5.2, 8.6.1, 8.7.1, 8.8.1, 9.2.2, 9.5.2 =12</a:t>
                      </a:r>
                      <a:endParaRPr lang="en-US" dirty="0"/>
                    </a:p>
                  </a:txBody>
                  <a:tcPr/>
                </a:tc>
              </a:tr>
              <a:tr h="771518">
                <a:tc>
                  <a:txBody>
                    <a:bodyPr/>
                    <a:lstStyle/>
                    <a:p>
                      <a:r>
                        <a:rPr lang="en-US" dirty="0" smtClean="0"/>
                        <a:t>05.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 smtClean="0"/>
                        <a:t>Violence Against Women</a:t>
                      </a:r>
                      <a:r>
                        <a:rPr lang="en-US" baseline="0" dirty="0" smtClean="0"/>
                        <a:t> (VAW) Survey (2023-2025).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5.2.1, 5.2.2, 5.3.1</a:t>
                      </a:r>
                      <a:r>
                        <a:rPr lang="en-GB" sz="180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5.6.1, 11.7.2, 16.1.3, 16.2.1, 16.2.3, 16.3.1 =09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01C32-C1DF-4254-862D-7E8306E13B3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36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37515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latin typeface="Cambria" pitchFamily="18" charset="0"/>
                <a:ea typeface="Cambria" pitchFamily="18" charset="0"/>
              </a:rPr>
              <a:t>Ongoing Projects/Programs/Activities (Contd.)</a:t>
            </a:r>
            <a:endParaRPr lang="en-US" sz="3200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2122626"/>
              </p:ext>
            </p:extLst>
          </p:nvPr>
        </p:nvGraphicFramePr>
        <p:xfrm>
          <a:off x="838200" y="975360"/>
          <a:ext cx="10515600" cy="413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6280"/>
                <a:gridCol w="6294120"/>
                <a:gridCol w="3505200"/>
              </a:tblGrid>
              <a:tr h="375920">
                <a:tc>
                  <a:txBody>
                    <a:bodyPr/>
                    <a:lstStyle/>
                    <a:p>
                      <a:r>
                        <a:rPr lang="en-US" dirty="0" smtClean="0"/>
                        <a:t>SL.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Name of projects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06.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Food Insecurity Experience Scale (FIES) Survey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2.1.2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07.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 smtClean="0"/>
                        <a:t>National Child</a:t>
                      </a:r>
                      <a:r>
                        <a:rPr lang="en-US" baseline="0" dirty="0" smtClean="0"/>
                        <a:t> Labor Survey 2021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8.7.1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08.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 smtClean="0"/>
                        <a:t>Strengthening Capacity</a:t>
                      </a:r>
                      <a:r>
                        <a:rPr lang="en-US" baseline="0" dirty="0" smtClean="0"/>
                        <a:t> Building for Producing</a:t>
                      </a:r>
                      <a:r>
                        <a:rPr lang="en-US" dirty="0" smtClean="0"/>
                        <a:t> Environment, Climate Change</a:t>
                      </a:r>
                      <a:r>
                        <a:rPr lang="en-US" baseline="0" dirty="0" smtClean="0"/>
                        <a:t> and Disaster Statistics (ECDS) Project (Bangladesh Disaster Related Household Survey)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1.5.1, 1.5.2, 11.5.1, 11.5.2, 1.5.3, 13.1.1, 6.3.1, 6.4.1, 6.4.2, 6.5.2, 6.6.1, 8.4.1, 8.4.2, 9.5.1, 9.5.2, 11.3.1, 11.6.1, 11.7.1, 12.4.2, 12.4.2 (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a&amp;b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), 12.5.1, 14.5.1, 15.1.2, 15.9.1 =21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09.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 smtClean="0"/>
                        <a:t>National Strategy for the Development of Statistics</a:t>
                      </a:r>
                      <a:r>
                        <a:rPr lang="en-US" baseline="0" dirty="0" smtClean="0"/>
                        <a:t> (NSDS) Implementation Support Project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Strengthening Capacity of National Statistical System for Coordination in SDGs Data Reporting  Project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01C32-C1DF-4254-862D-7E8306E13B3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23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44499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latin typeface="Cambria" pitchFamily="18" charset="0"/>
                <a:ea typeface="Cambria" pitchFamily="18" charset="0"/>
              </a:rPr>
              <a:t>Proposed </a:t>
            </a:r>
            <a:r>
              <a:rPr lang="en-US" sz="3200" b="1" dirty="0">
                <a:latin typeface="Cambria" pitchFamily="18" charset="0"/>
                <a:ea typeface="Cambria" pitchFamily="18" charset="0"/>
              </a:rPr>
              <a:t>Projects/Programs/Activities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9239173"/>
              </p:ext>
            </p:extLst>
          </p:nvPr>
        </p:nvGraphicFramePr>
        <p:xfrm>
          <a:off x="762000" y="1044575"/>
          <a:ext cx="10515600" cy="467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1050"/>
                <a:gridCol w="5705475"/>
                <a:gridCol w="402907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SL.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ambria" pitchFamily="18" charset="0"/>
                          <a:ea typeface="Cambria" pitchFamily="18" charset="0"/>
                        </a:rPr>
                        <a:t>Name</a:t>
                      </a:r>
                      <a:r>
                        <a:rPr lang="en-US" b="1" baseline="0" dirty="0" smtClean="0">
                          <a:latin typeface="Cambria" pitchFamily="18" charset="0"/>
                          <a:ea typeface="Cambria" pitchFamily="18" charset="0"/>
                        </a:rPr>
                        <a:t> of</a:t>
                      </a:r>
                      <a:r>
                        <a:rPr lang="en-US" b="1" dirty="0" smtClean="0">
                          <a:latin typeface="Cambria" pitchFamily="18" charset="0"/>
                          <a:ea typeface="Cambria" pitchFamily="18" charset="0"/>
                        </a:rPr>
                        <a:t> projects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SDG Indicators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01.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Compilation</a:t>
                      </a:r>
                      <a:r>
                        <a:rPr lang="en-US" baseline="0" dirty="0" smtClean="0"/>
                        <a:t> of Quarterly National Accounts project (January 23- December 27)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2.a.1, 2.c.1, 8.1.1, 8.2.1 , 8.9.1, 9.2.1, 9.5.1, 9.b.1, 10.4.1, 10.b.1, 12.b.1, 14.7.1= 12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02.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Multiple Indicator Cluster Survey (2022-2025)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1.2.2, 1.4.1</a:t>
                      </a:r>
                      <a:r>
                        <a:rPr lang="en-GB" sz="180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**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2.2.1, 2.2.2, 2.2.3</a:t>
                      </a:r>
                      <a:r>
                        <a:rPr lang="en-GB" sz="180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**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3.1.2</a:t>
                      </a:r>
                      <a:r>
                        <a:rPr lang="en-GB" sz="180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**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3.7.1</a:t>
                      </a:r>
                      <a:r>
                        <a:rPr lang="en-GB" sz="180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**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3.7.2</a:t>
                      </a:r>
                      <a:r>
                        <a:rPr lang="en-GB" sz="180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**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3.8.1</a:t>
                      </a:r>
                      <a:r>
                        <a:rPr lang="en-GB" sz="180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**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4.1.1</a:t>
                      </a:r>
                      <a:r>
                        <a:rPr lang="en-GB" sz="180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**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4.1.2</a:t>
                      </a:r>
                      <a:r>
                        <a:rPr lang="en-GB" sz="180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**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4.2.1, 4.2.2</a:t>
                      </a:r>
                      <a:r>
                        <a:rPr lang="en-GB" sz="180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**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4.4.1</a:t>
                      </a:r>
                      <a:r>
                        <a:rPr lang="en-GB" sz="180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**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4.5.1</a:t>
                      </a:r>
                      <a:r>
                        <a:rPr lang="en-GB" sz="180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**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5.3.1</a:t>
                      </a:r>
                      <a:r>
                        <a:rPr lang="en-GB" sz="180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**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6.1.1, 6.2.1</a:t>
                      </a:r>
                      <a:r>
                        <a:rPr lang="en-GB" sz="180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**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7.1.1</a:t>
                      </a:r>
                      <a:r>
                        <a:rPr lang="en-GB" sz="180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**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7.1.2</a:t>
                      </a:r>
                      <a:r>
                        <a:rPr lang="en-GB" sz="180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**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16.2.1</a:t>
                      </a:r>
                      <a:r>
                        <a:rPr lang="en-GB" sz="180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**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16.9.1, 17.8.1=23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03.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Health and Morbidity Status Survey</a:t>
                      </a:r>
                      <a:r>
                        <a:rPr lang="en-US" baseline="0" dirty="0" smtClean="0"/>
                        <a:t> (July 2023-June 2024)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2.2.3, 3.1.2, 3.3.2, 3.3.3, 3.3.4, 3.9.1=06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04.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Improving Industrial Statistics of Bangladesh (July- 2023-2026)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5.4.1, 5.5.2, 5.b.1, 8.2.1, 8.3.1, 8.5.1, 8.5.2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8.6.1, 8.7.1, 8.8.1, 9.2.2, 9.5.2 = 12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05.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Citizen Perception Household Survey (July 23- June 26)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1.4.2, 5.a.1, 5.b.1, 8.10.2, 9.1.1</a:t>
                      </a:r>
                      <a:r>
                        <a:rPr lang="en-GB" sz="180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10.3.1, 16.1.4, 16.3.3, 16.5.1, 16.6.2, 16.7.2, 16.b.1, 17.8.1=13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01C32-C1DF-4254-862D-7E8306E13B3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25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1879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>
                <a:latin typeface="Cambria" pitchFamily="18" charset="0"/>
                <a:ea typeface="Cambria" pitchFamily="18" charset="0"/>
              </a:rPr>
              <a:t>Proposed </a:t>
            </a:r>
            <a:r>
              <a:rPr lang="en-US" sz="3200" b="1" dirty="0">
                <a:latin typeface="Cambria" pitchFamily="18" charset="0"/>
                <a:ea typeface="Cambria" pitchFamily="18" charset="0"/>
              </a:rPr>
              <a:t>Projects/Programs/Activities</a:t>
            </a:r>
            <a:r>
              <a:rPr lang="en-US" sz="36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(Contd.)</a:t>
            </a:r>
            <a:endParaRPr lang="en-US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7161179"/>
              </p:ext>
            </p:extLst>
          </p:nvPr>
        </p:nvGraphicFramePr>
        <p:xfrm>
          <a:off x="838200" y="941388"/>
          <a:ext cx="10515600" cy="3779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3880"/>
                <a:gridCol w="6446520"/>
                <a:gridCol w="3505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SL.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latin typeface="Cambria" pitchFamily="18" charset="0"/>
                          <a:ea typeface="Cambria" pitchFamily="18" charset="0"/>
                        </a:rPr>
                        <a:t>Name</a:t>
                      </a:r>
                      <a:r>
                        <a:rPr lang="en-US" b="1" baseline="0" dirty="0" smtClean="0">
                          <a:latin typeface="Cambria" pitchFamily="18" charset="0"/>
                          <a:ea typeface="Cambria" pitchFamily="18" charset="0"/>
                        </a:rPr>
                        <a:t> of</a:t>
                      </a:r>
                      <a:r>
                        <a:rPr lang="en-US" b="1" dirty="0" smtClean="0">
                          <a:latin typeface="Cambria" pitchFamily="18" charset="0"/>
                          <a:ea typeface="Cambria" pitchFamily="18" charset="0"/>
                        </a:rPr>
                        <a:t> projects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SDG Indicators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06.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National Hygiene Survey (2024-2025)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6.2.1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07.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Urban Child Well-being</a:t>
                      </a:r>
                      <a:r>
                        <a:rPr lang="en-US" baseline="0" dirty="0" smtClean="0"/>
                        <a:t> Survey (August 2022-June 2024)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3.7.1, 3.8.1, 3.1.2, 7.1.2,</a:t>
                      </a:r>
                      <a:r>
                        <a:rPr lang="en-US" baseline="0" dirty="0" smtClean="0"/>
                        <a:t> 2.2.1, 2.2.2, 4.2.1, 4.2.2, 4.5.1, 4.1.1, 1.4.1 =11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08.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Measuring ICT Access</a:t>
                      </a:r>
                      <a:r>
                        <a:rPr lang="en-US" baseline="0" dirty="0" smtClean="0"/>
                        <a:t> and use by Household and Individuals Project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4.4.1, 5.b.1, 17.8.1 =03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09.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Cost of Migration Survey (July 23-June 2025)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10.7.1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Sustainable</a:t>
                      </a:r>
                      <a:r>
                        <a:rPr lang="en-US" baseline="0" dirty="0" smtClean="0"/>
                        <a:t> Agriculture Statistics Project (July 23-June 26)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1.4.2, 2.3.1, 2.3.2, 2.4.1, 5.a.1  =05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11.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Economic</a:t>
                      </a:r>
                      <a:r>
                        <a:rPr lang="en-US" baseline="0" dirty="0" smtClean="0"/>
                        <a:t> Census Project 2023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8.3.2, 9.2.1,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9.2.2, 9.3.1, 9.3.2= 05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12.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Improving</a:t>
                      </a:r>
                      <a:r>
                        <a:rPr lang="en-US" baseline="0" dirty="0" smtClean="0"/>
                        <a:t> Industrial Statistics of Bangladesh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9.3.1, 9.3.2 =02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01C32-C1DF-4254-862D-7E8306E13B3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29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69">
            <a:extLst>
              <a:ext uri="{FF2B5EF4-FFF2-40B4-BE49-F238E27FC236}">
                <a16:creationId xmlns="" xmlns:a16="http://schemas.microsoft.com/office/drawing/2014/main" id="{C0A1ED06-4733-4020-9C60-81D4D801408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="" xmlns:a16="http://schemas.microsoft.com/office/drawing/2014/main" id="{B0CA3509-3AF9-45FE-93ED-57BB5D5E8E0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87388" y="181576"/>
            <a:ext cx="11823637" cy="650108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6E918D1-2DE5-4633-A64B-79E520991D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  <a:lum bright="70000" contrast="-70000"/>
          </a:blip>
          <a:srcRect t="12868" b="23210"/>
          <a:stretch/>
        </p:blipFill>
        <p:spPr>
          <a:xfrm>
            <a:off x="180975" y="182880"/>
            <a:ext cx="11823637" cy="64997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2A3F8210-22D7-40A2-A8AC-03762F436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5195"/>
            <a:ext cx="10165218" cy="855930"/>
          </a:xfrm>
        </p:spPr>
        <p:txBody>
          <a:bodyPr anchor="b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Action for 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48C89CB-FD21-4731-9D2A-D0F81DB2CF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6956"/>
            <a:ext cx="10165218" cy="4324058"/>
          </a:xfrm>
          <a:noFill/>
        </p:spPr>
        <p:txBody>
          <a:bodyPr>
            <a:normAutofit fontScale="62500" lnSpcReduction="20000"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100" dirty="0" smtClean="0">
                <a:latin typeface="Cambria" panose="02040503050406030204" pitchFamily="18" charset="0"/>
                <a:ea typeface="Cambria" panose="02040503050406030204" pitchFamily="18" charset="0"/>
              </a:rPr>
              <a:t>In 2018, the first SDGs Action Plan was prepared by aligning the 7</a:t>
            </a:r>
            <a:r>
              <a:rPr lang="en-US" sz="3100" baseline="30000" dirty="0" smtClean="0">
                <a:latin typeface="Cambria" panose="02040503050406030204" pitchFamily="18" charset="0"/>
                <a:ea typeface="Cambria" panose="02040503050406030204" pitchFamily="18" charset="0"/>
              </a:rPr>
              <a:t>th</a:t>
            </a:r>
            <a:r>
              <a:rPr lang="en-US" sz="3100" dirty="0" smtClean="0">
                <a:latin typeface="Cambria" panose="02040503050406030204" pitchFamily="18" charset="0"/>
                <a:ea typeface="Cambria" panose="02040503050406030204" pitchFamily="18" charset="0"/>
              </a:rPr>
              <a:t> Five-Year plan under the umbrella of “National Action Plan of Ministries/Divisions by Targets for the Implementation of SDGs”. 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100" dirty="0" smtClean="0">
                <a:latin typeface="Cambria" panose="02040503050406030204" pitchFamily="18" charset="0"/>
                <a:ea typeface="Cambria" panose="02040503050406030204" pitchFamily="18" charset="0"/>
              </a:rPr>
              <a:t>The Government assigned specific duties to 43 Ministries/Divisions depending on the allocation of business, designating them as lead, co-lead, or associate implementers of the SDGs targets. 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100" dirty="0" smtClean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100" baseline="30000" dirty="0" smtClean="0">
                <a:latin typeface="Cambria" panose="02040503050406030204" pitchFamily="18" charset="0"/>
                <a:ea typeface="Cambria" panose="02040503050406030204" pitchFamily="18" charset="0"/>
              </a:rPr>
              <a:t>nd</a:t>
            </a:r>
            <a:r>
              <a:rPr lang="en-US" sz="3100" dirty="0" smtClean="0">
                <a:latin typeface="Cambria" panose="02040503050406030204" pitchFamily="18" charset="0"/>
                <a:ea typeface="Cambria" panose="02040503050406030204" pitchFamily="18" charset="0"/>
              </a:rPr>
              <a:t> Action Plan has been aligned with the 8</a:t>
            </a:r>
            <a:r>
              <a:rPr lang="en-US" sz="3100" baseline="30000" dirty="0" smtClean="0">
                <a:latin typeface="Cambria" panose="02040503050406030204" pitchFamily="18" charset="0"/>
                <a:ea typeface="Cambria" panose="02040503050406030204" pitchFamily="18" charset="0"/>
              </a:rPr>
              <a:t>th</a:t>
            </a:r>
            <a:r>
              <a:rPr lang="en-US" sz="3100" dirty="0" smtClean="0">
                <a:latin typeface="Cambria" panose="02040503050406030204" pitchFamily="18" charset="0"/>
                <a:ea typeface="Cambria" panose="02040503050406030204" pitchFamily="18" charset="0"/>
              </a:rPr>
              <a:t> Five Year Plan expected to expedite the SDG-based progress in a more organized way to achieve the targets by 2030. </a:t>
            </a:r>
            <a:endParaRPr lang="en-US" sz="31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100" dirty="0" smtClean="0">
                <a:latin typeface="Cambria" panose="02040503050406030204" pitchFamily="18" charset="0"/>
                <a:ea typeface="Cambria" panose="02040503050406030204" pitchFamily="18" charset="0"/>
              </a:rPr>
              <a:t>In this </a:t>
            </a:r>
            <a:r>
              <a:rPr lang="en-US" sz="3100" dirty="0">
                <a:latin typeface="Cambria" panose="02040503050406030204" pitchFamily="18" charset="0"/>
                <a:ea typeface="Cambria" panose="02040503050406030204" pitchFamily="18" charset="0"/>
              </a:rPr>
              <a:t>connection, the National SDG Action Plan will guide us to develop a comprehensive development approach, implement the projects/programmes in a coordinated manner, and build a society where everyone will get benefit from economic development. </a:t>
            </a:r>
          </a:p>
          <a:p>
            <a:endParaRPr lang="en-US" sz="17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83B187A-2115-C22D-BC5D-6417AF036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7B01C32-C1DF-4254-862D-7E8306E13B32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495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01649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latin typeface="Cambria" pitchFamily="18" charset="0"/>
                <a:ea typeface="Cambria" pitchFamily="18" charset="0"/>
              </a:rPr>
              <a:t>Completed </a:t>
            </a:r>
            <a:r>
              <a:rPr lang="en-US" sz="3200" b="1" dirty="0">
                <a:latin typeface="Cambria" pitchFamily="18" charset="0"/>
                <a:ea typeface="Cambria" pitchFamily="18" charset="0"/>
              </a:rPr>
              <a:t>Projects/Programs/Activities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9843385"/>
              </p:ext>
            </p:extLst>
          </p:nvPr>
        </p:nvGraphicFramePr>
        <p:xfrm>
          <a:off x="838200" y="1123950"/>
          <a:ext cx="10515600" cy="340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3875"/>
                <a:gridCol w="6486525"/>
                <a:gridCol w="3505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SL.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Name of projects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SDG Indicators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01.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Literacy</a:t>
                      </a:r>
                      <a:r>
                        <a:rPr lang="en-US" baseline="0" dirty="0" smtClean="0"/>
                        <a:t> Assessment Survey (January 21- June23)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4.1.1, 4.1.2, 4.2.2, 4.3.1, 4.4.1,4.5.1</a:t>
                      </a:r>
                      <a:r>
                        <a:rPr lang="bn-I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4.6.1, 5.b.1= 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02.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Improvement of GDP Compilation</a:t>
                      </a:r>
                      <a:r>
                        <a:rPr lang="en-US" baseline="0" dirty="0" smtClean="0"/>
                        <a:t> and Rebasing of Indices Project (March 18- June 23)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GDP growth’s indicator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03.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Compilation of  Gender Statistics 2022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04.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Time Use Survey 2021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5.4.1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05.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National Survey on Persons with Disabilities  (2020-22)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06.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Measuring ICT Access</a:t>
                      </a:r>
                      <a:r>
                        <a:rPr lang="en-US" baseline="0" dirty="0" smtClean="0"/>
                        <a:t> and use by Household and Individuals Project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4.4.1,</a:t>
                      </a:r>
                      <a:r>
                        <a:rPr lang="en-US" sz="1800" baseline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5.b.1, 17.8.1</a:t>
                      </a:r>
                      <a:r>
                        <a:rPr lang="en-GB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= </a:t>
                      </a: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Nirmala UI"/>
                        </a:rPr>
                        <a:t>03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01C32-C1DF-4254-862D-7E8306E13B3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20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" name="!!BGRectangle">
            <a:extLst>
              <a:ext uri="{FF2B5EF4-FFF2-40B4-BE49-F238E27FC236}">
                <a16:creationId xmlns="" xmlns:a16="http://schemas.microsoft.com/office/drawing/2014/main" id="{F1611BA9-268A-49A6-84F8-FC91536686E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="" xmlns:a16="http://schemas.microsoft.com/office/drawing/2014/main" id="{E20EB187-900F-4AF5-813B-101456D9FD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What Are the Sustainable Development Goals and Why Are They Important? |  YouAlberta">
            <a:extLst>
              <a:ext uri="{FF2B5EF4-FFF2-40B4-BE49-F238E27FC236}">
                <a16:creationId xmlns="" xmlns:a16="http://schemas.microsoft.com/office/drawing/2014/main" id="{50A89DB2-AB0A-41D3-89C6-A41866F160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4" r="4036" b="-1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!!Line">
            <a:extLst>
              <a:ext uri="{FF2B5EF4-FFF2-40B4-BE49-F238E27FC236}">
                <a16:creationId xmlns="" xmlns:a16="http://schemas.microsoft.com/office/drawing/2014/main" id="{1825D5AF-D278-4D9A-A4F5-A1A1D350763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059936" y="2286000"/>
            <a:ext cx="27432" cy="228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17519E1F-D704-4EBC-9A56-4FEF4B9D733E}"/>
              </a:ext>
            </a:extLst>
          </p:cNvPr>
          <p:cNvSpPr/>
          <p:nvPr/>
        </p:nvSpPr>
        <p:spPr>
          <a:xfrm>
            <a:off x="4073652" y="1788160"/>
            <a:ext cx="4921504" cy="670560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bel" panose="02000506030000020004" pitchFamily="2" charset="0"/>
              </a:rPr>
              <a:t>THANK YOU!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F7626C9E-82F7-3C41-F679-A42A01026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01C32-C1DF-4254-862D-7E8306E13B3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0909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333EFD9-3D14-49B9-9EF0-DFEE3F147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Mapping of Ministries/Divisions by SDGs</a:t>
            </a:r>
            <a:endParaRPr lang="en-US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877401F-A262-45FA-996D-3F6679CB3AA3}"/>
              </a:ext>
            </a:extLst>
          </p:cNvPr>
          <p:cNvSpPr txBox="1"/>
          <p:nvPr/>
        </p:nvSpPr>
        <p:spPr>
          <a:xfrm>
            <a:off x="3473172" y="1719403"/>
            <a:ext cx="749690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GED published the mapping of Ministries/Divisions by SDG targets in 2016.</a:t>
            </a:r>
          </a:p>
          <a:p>
            <a:pPr marL="342900" indent="-3429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This first formal document on the SDGs implementation reflects well-thought-out efforts by the GoB in delineating responsibilities by the Ministries/Divisions to each of the SDG targets.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737779C7-B466-425D-A026-162ACED792FC}"/>
              </a:ext>
            </a:extLst>
          </p:cNvPr>
          <p:cNvSpPr txBox="1"/>
          <p:nvPr/>
        </p:nvSpPr>
        <p:spPr>
          <a:xfrm>
            <a:off x="581025" y="4666226"/>
            <a:ext cx="521214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The Hon’ble Prime Minister 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H.E. Sheikh Hasina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unveiled the revised mapping report at the Second National Conference on SDGs IMPLEMENTATION REVIEW (SIR) 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2022. 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26" name="Picture 2" descr="Image preview">
            <a:extLst>
              <a:ext uri="{FF2B5EF4-FFF2-40B4-BE49-F238E27FC236}">
                <a16:creationId xmlns="" xmlns:a16="http://schemas.microsoft.com/office/drawing/2014/main" id="{14F1627B-C9E1-47FA-9744-BF832F5306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167" y="1876715"/>
            <a:ext cx="2511030" cy="1768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Content Placeholder 8" descr="A picture containing text&#10;&#10;Description automatically generated">
            <a:extLst>
              <a:ext uri="{FF2B5EF4-FFF2-40B4-BE49-F238E27FC236}">
                <a16:creationId xmlns="" xmlns:a16="http://schemas.microsoft.com/office/drawing/2014/main" id="{86AF94DF-1094-4C8C-BEDF-1EF91FE6C6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0395" y="3507382"/>
            <a:ext cx="2334886" cy="1828800"/>
          </a:xfr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E1D3A7D-1A27-4FD5-997A-EA8D539F38DC}"/>
              </a:ext>
            </a:extLst>
          </p:cNvPr>
          <p:cNvSpPr txBox="1"/>
          <p:nvPr/>
        </p:nvSpPr>
        <p:spPr>
          <a:xfrm>
            <a:off x="3562876" y="3799553"/>
            <a:ext cx="46476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GED has reviewed and revised the report.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F3A71A24-604A-4219-ADC8-9394EB5A8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01C32-C1DF-4254-862D-7E8306E13B3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288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2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0FC9F40-0940-AE90-D00B-ACBD705E6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099" y="325109"/>
            <a:ext cx="8030308" cy="514403"/>
          </a:xfrm>
        </p:spPr>
        <p:txBody>
          <a:bodyPr>
            <a:noAutofit/>
          </a:bodyPr>
          <a:lstStyle/>
          <a:p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SID in Revised Mapping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3BCDDB1-1AA5-B7A6-FD04-448C6E213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68890"/>
            <a:ext cx="2743200" cy="365125"/>
          </a:xfrm>
        </p:spPr>
        <p:txBody>
          <a:bodyPr/>
          <a:lstStyle/>
          <a:p>
            <a:fld id="{17B01C32-C1DF-4254-862D-7E8306E13B32}" type="slidenum">
              <a:rPr lang="en-US" smtClean="0"/>
              <a:t>4</a:t>
            </a:fld>
            <a:endParaRPr lang="en-US"/>
          </a:p>
        </p:txBody>
      </p:sp>
      <p:graphicFrame>
        <p:nvGraphicFramePr>
          <p:cNvPr id="8" name="Table 7">
            <a:extLst>
              <a:ext uri="{FF2B5EF4-FFF2-40B4-BE49-F238E27FC236}">
                <a16:creationId xmlns="" xmlns:a16="http://schemas.microsoft.com/office/drawing/2014/main" id="{C8F49A07-2D0D-813A-1E52-B598A07A2D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1771053"/>
              </p:ext>
            </p:extLst>
          </p:nvPr>
        </p:nvGraphicFramePr>
        <p:xfrm>
          <a:off x="436099" y="1153551"/>
          <a:ext cx="11408898" cy="5478782"/>
        </p:xfrm>
        <a:graphic>
          <a:graphicData uri="http://schemas.openxmlformats.org/drawingml/2006/table">
            <a:tbl>
              <a:tblPr firstRow="1" firstCol="1" bandRow="1">
                <a:tableStyleId>{912C8C85-51F0-491E-9774-3900AFEF0FD7}</a:tableStyleId>
              </a:tblPr>
              <a:tblGrid>
                <a:gridCol w="3460651">
                  <a:extLst>
                    <a:ext uri="{9D8B030D-6E8A-4147-A177-3AD203B41FA5}">
                      <a16:colId xmlns="" xmlns:a16="http://schemas.microsoft.com/office/drawing/2014/main" val="1255414532"/>
                    </a:ext>
                  </a:extLst>
                </a:gridCol>
                <a:gridCol w="1294228">
                  <a:extLst>
                    <a:ext uri="{9D8B030D-6E8A-4147-A177-3AD203B41FA5}">
                      <a16:colId xmlns="" xmlns:a16="http://schemas.microsoft.com/office/drawing/2014/main" val="3490722050"/>
                    </a:ext>
                  </a:extLst>
                </a:gridCol>
                <a:gridCol w="3249637">
                  <a:extLst>
                    <a:ext uri="{9D8B030D-6E8A-4147-A177-3AD203B41FA5}">
                      <a16:colId xmlns="" xmlns:a16="http://schemas.microsoft.com/office/drawing/2014/main" val="368372222"/>
                    </a:ext>
                  </a:extLst>
                </a:gridCol>
                <a:gridCol w="1575582">
                  <a:extLst>
                    <a:ext uri="{9D8B030D-6E8A-4147-A177-3AD203B41FA5}">
                      <a16:colId xmlns="" xmlns:a16="http://schemas.microsoft.com/office/drawing/2014/main" val="88515806"/>
                    </a:ext>
                  </a:extLst>
                </a:gridCol>
                <a:gridCol w="1828800">
                  <a:extLst>
                    <a:ext uri="{9D8B030D-6E8A-4147-A177-3AD203B41FA5}">
                      <a16:colId xmlns="" xmlns:a16="http://schemas.microsoft.com/office/drawing/2014/main" val="134539717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Targets and Indicators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Lead and Co-Lead Ministry/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Division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Associate Ministry/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Division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Data Sources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Custodian and Partner Agency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94923608"/>
                  </a:ext>
                </a:extLst>
              </a:tr>
              <a:tr h="0">
                <a:tc gridSpan="5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Data, monitoring and accountability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227532338"/>
                  </a:ext>
                </a:extLst>
              </a:tr>
              <a:tr h="0">
                <a:tc gridSpan="5"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17.18 By 2020, enhance capacity-building support to developing countries, including for least developed countries and small island developing States, to increase significantly the availability of high-quality, timely and reliable data disaggregated by income, gender, age, race, ethnicity, migratory status, disability, geographic location and other characteristics relevant in national contexts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Lead: SID (BBS)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1888897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17.18.1 Statistical capacity indicator for Sustainable Development Goal monitoring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Lead: SID (BBS)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BB; ERD; FD; IRD; SHED; TMED; </a:t>
                      </a:r>
                      <a:r>
                        <a:rPr lang="en-GB" sz="1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MoPME</a:t>
                      </a:r>
                      <a:r>
                        <a:rPr lang="en-GB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; </a:t>
                      </a:r>
                      <a:r>
                        <a:rPr lang="en-GB" sz="1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MoEFCC</a:t>
                      </a:r>
                      <a:r>
                        <a:rPr lang="en-GB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; HSD; MEFWD; EMRD; ICTD; PTD; LGD; </a:t>
                      </a:r>
                      <a:r>
                        <a:rPr lang="en-GB" sz="1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MoA</a:t>
                      </a:r>
                      <a:r>
                        <a:rPr lang="en-GB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; </a:t>
                      </a:r>
                      <a:r>
                        <a:rPr lang="en-GB" sz="1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MoFood</a:t>
                      </a:r>
                      <a:r>
                        <a:rPr lang="en-GB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; </a:t>
                      </a:r>
                      <a:r>
                        <a:rPr lang="en-GB" sz="1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MoCHTA</a:t>
                      </a:r>
                      <a:r>
                        <a:rPr lang="en-GB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; SSD; </a:t>
                      </a:r>
                      <a:r>
                        <a:rPr lang="en-GB" sz="1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MoPA</a:t>
                      </a:r>
                      <a:r>
                        <a:rPr lang="en-GB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; </a:t>
                      </a:r>
                      <a:r>
                        <a:rPr lang="en-GB" sz="1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MoWCA</a:t>
                      </a:r>
                      <a:r>
                        <a:rPr lang="en-GB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; </a:t>
                      </a:r>
                      <a:r>
                        <a:rPr lang="en-GB" sz="1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MoEWOE</a:t>
                      </a:r>
                      <a:r>
                        <a:rPr lang="en-GB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; </a:t>
                      </a:r>
                      <a:r>
                        <a:rPr lang="en-GB" sz="1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MoHPW</a:t>
                      </a:r>
                      <a:r>
                        <a:rPr lang="en-GB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; </a:t>
                      </a:r>
                      <a:r>
                        <a:rPr lang="en-GB" sz="1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MoFA</a:t>
                      </a:r>
                      <a:r>
                        <a:rPr lang="en-GB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; </a:t>
                      </a:r>
                      <a:r>
                        <a:rPr lang="en-GB" sz="1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MoFL</a:t>
                      </a:r>
                      <a:r>
                        <a:rPr lang="en-GB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; GED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a) SID (SDG Cell)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World Bank, All UN Custodian Agencies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4053845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17.18.2 Number of countries that have national statistical legislation that complies with the Fundamental Principles of Official Statistics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Lead: SID (BBS)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BB; ERD; FD; IRD; SHED; TMED; </a:t>
                      </a:r>
                      <a:r>
                        <a:rPr lang="en-US" sz="1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MoPME</a:t>
                      </a:r>
                      <a:r>
                        <a:rPr lang="en-US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; </a:t>
                      </a:r>
                      <a:r>
                        <a:rPr lang="en-US" sz="1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MoEFCC</a:t>
                      </a:r>
                      <a:r>
                        <a:rPr lang="en-US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; HSD; MEFWD; EMRD; ICTD; PTD; LGD; </a:t>
                      </a:r>
                      <a:r>
                        <a:rPr lang="en-US" sz="1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MoA</a:t>
                      </a:r>
                      <a:r>
                        <a:rPr lang="en-US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; </a:t>
                      </a:r>
                      <a:r>
                        <a:rPr lang="en-US" sz="1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MoFood</a:t>
                      </a:r>
                      <a:r>
                        <a:rPr lang="en-US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; </a:t>
                      </a:r>
                      <a:r>
                        <a:rPr lang="en-US" sz="1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MoCHTA</a:t>
                      </a:r>
                      <a:r>
                        <a:rPr lang="en-US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; SSD; </a:t>
                      </a:r>
                      <a:r>
                        <a:rPr lang="en-US" sz="1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MoPA</a:t>
                      </a:r>
                      <a:r>
                        <a:rPr lang="en-US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; </a:t>
                      </a:r>
                      <a:r>
                        <a:rPr lang="en-US" sz="1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MoWCA</a:t>
                      </a:r>
                      <a:r>
                        <a:rPr lang="en-US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; </a:t>
                      </a:r>
                      <a:r>
                        <a:rPr lang="en-US" sz="1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MoEWOE</a:t>
                      </a:r>
                      <a:r>
                        <a:rPr lang="en-US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; </a:t>
                      </a:r>
                      <a:r>
                        <a:rPr lang="en-US" sz="1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MoHPW</a:t>
                      </a:r>
                      <a:r>
                        <a:rPr lang="en-US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; </a:t>
                      </a:r>
                      <a:r>
                        <a:rPr lang="en-US" sz="1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MoFA</a:t>
                      </a:r>
                      <a:r>
                        <a:rPr lang="en-US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; </a:t>
                      </a:r>
                      <a:r>
                        <a:rPr lang="en-US" sz="1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MoFL</a:t>
                      </a:r>
                      <a:r>
                        <a:rPr lang="en-US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; GED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a) SID (SDG Cell)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CA: </a:t>
                      </a:r>
                      <a:r>
                        <a:rPr lang="en-US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PARIS21 (All UN Custodian Agencies)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9970132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17.18.3 Number of countries with a national statistical plan that is fully funded and under implementation, by source of funding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Lead: SID (BBS)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BB; ERD; FD; IRD; SHED; TMED; </a:t>
                      </a:r>
                      <a:r>
                        <a:rPr lang="en-GB" sz="1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MoPME</a:t>
                      </a:r>
                      <a:r>
                        <a:rPr lang="en-GB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; </a:t>
                      </a:r>
                      <a:r>
                        <a:rPr lang="en-GB" sz="1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MoEFCC</a:t>
                      </a:r>
                      <a:r>
                        <a:rPr lang="en-GB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; HSD; MEFWD; EMRD; ICTD; PTD; LGD; </a:t>
                      </a:r>
                      <a:r>
                        <a:rPr lang="en-GB" sz="1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MoA</a:t>
                      </a:r>
                      <a:r>
                        <a:rPr lang="en-GB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; </a:t>
                      </a:r>
                      <a:r>
                        <a:rPr lang="en-GB" sz="1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MoFood</a:t>
                      </a:r>
                      <a:r>
                        <a:rPr lang="en-GB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; </a:t>
                      </a:r>
                      <a:r>
                        <a:rPr lang="en-GB" sz="1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MoCHTA</a:t>
                      </a:r>
                      <a:r>
                        <a:rPr lang="en-GB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; SSD; </a:t>
                      </a:r>
                      <a:r>
                        <a:rPr lang="en-GB" sz="1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MoPA</a:t>
                      </a:r>
                      <a:r>
                        <a:rPr lang="en-GB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; </a:t>
                      </a:r>
                      <a:r>
                        <a:rPr lang="en-GB" sz="1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MoWCA</a:t>
                      </a:r>
                      <a:r>
                        <a:rPr lang="en-GB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; </a:t>
                      </a:r>
                      <a:r>
                        <a:rPr lang="en-GB" sz="1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MoEWOE</a:t>
                      </a:r>
                      <a:r>
                        <a:rPr lang="en-GB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; </a:t>
                      </a:r>
                      <a:r>
                        <a:rPr lang="en-GB" sz="1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MoHPW</a:t>
                      </a:r>
                      <a:r>
                        <a:rPr lang="en-GB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; </a:t>
                      </a:r>
                      <a:r>
                        <a:rPr lang="en-GB" sz="1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MoFA</a:t>
                      </a:r>
                      <a:r>
                        <a:rPr lang="en-GB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; GED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a) SID (SDG Cell)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CA: </a:t>
                      </a:r>
                      <a:r>
                        <a:rPr lang="en-US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PARIS21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PA: UNSD, Regional Commissions, World Bank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478495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1349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0FC9F40-0940-AE90-D00B-ACBD705E6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145" y="368478"/>
            <a:ext cx="7397262" cy="514403"/>
          </a:xfrm>
        </p:spPr>
        <p:txBody>
          <a:bodyPr>
            <a:noAutofit/>
          </a:bodyPr>
          <a:lstStyle/>
          <a:p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SID in Revised Mapping (Contd.)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3BCDDB1-1AA5-B7A6-FD04-448C6E213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68890"/>
            <a:ext cx="2743200" cy="365125"/>
          </a:xfrm>
        </p:spPr>
        <p:txBody>
          <a:bodyPr/>
          <a:lstStyle/>
          <a:p>
            <a:fld id="{17B01C32-C1DF-4254-862D-7E8306E13B32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A015DD0F-0748-A520-C669-3593CA3200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3404861"/>
              </p:ext>
            </p:extLst>
          </p:nvPr>
        </p:nvGraphicFramePr>
        <p:xfrm>
          <a:off x="838200" y="1013277"/>
          <a:ext cx="10515600" cy="4696588"/>
        </p:xfrm>
        <a:graphic>
          <a:graphicData uri="http://schemas.openxmlformats.org/drawingml/2006/table">
            <a:tbl>
              <a:tblPr firstRow="1" firstCol="1" bandRow="1">
                <a:tableStyleId>{912C8C85-51F0-491E-9774-3900AFEF0FD7}</a:tableStyleId>
              </a:tblPr>
              <a:tblGrid>
                <a:gridCol w="3657326">
                  <a:extLst>
                    <a:ext uri="{9D8B030D-6E8A-4147-A177-3AD203B41FA5}">
                      <a16:colId xmlns="" xmlns:a16="http://schemas.microsoft.com/office/drawing/2014/main" val="3192002708"/>
                    </a:ext>
                  </a:extLst>
                </a:gridCol>
                <a:gridCol w="1411194">
                  <a:extLst>
                    <a:ext uri="{9D8B030D-6E8A-4147-A177-3AD203B41FA5}">
                      <a16:colId xmlns="" xmlns:a16="http://schemas.microsoft.com/office/drawing/2014/main" val="1719888278"/>
                    </a:ext>
                  </a:extLst>
                </a:gridCol>
                <a:gridCol w="2180935">
                  <a:extLst>
                    <a:ext uri="{9D8B030D-6E8A-4147-A177-3AD203B41FA5}">
                      <a16:colId xmlns="" xmlns:a16="http://schemas.microsoft.com/office/drawing/2014/main" val="2557779829"/>
                    </a:ext>
                  </a:extLst>
                </a:gridCol>
                <a:gridCol w="1371234">
                  <a:extLst>
                    <a:ext uri="{9D8B030D-6E8A-4147-A177-3AD203B41FA5}">
                      <a16:colId xmlns="" xmlns:a16="http://schemas.microsoft.com/office/drawing/2014/main" val="4044537551"/>
                    </a:ext>
                  </a:extLst>
                </a:gridCol>
                <a:gridCol w="1894911">
                  <a:extLst>
                    <a:ext uri="{9D8B030D-6E8A-4147-A177-3AD203B41FA5}">
                      <a16:colId xmlns="" xmlns:a16="http://schemas.microsoft.com/office/drawing/2014/main" val="393557911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Targets and Indicators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Lead and Co-Lead Ministry/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Division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Associate Ministry/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Division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Data Sources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Custodian and Partner Agency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94419142"/>
                  </a:ext>
                </a:extLst>
              </a:tr>
              <a:tr h="106682">
                <a:tc gridSpan="5"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17.19 By 2030, build on existing initiatives to develop measurements of progress on sustainable development that complement gross domestic product, and support statistical capacity-building in developing countries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Lead: SID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181901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17.19.1 Dollar value of all resources made available to strengthen statistical capacity in developing countries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Lead: SID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GED; FD; ERD; BB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a) ERD</a:t>
                      </a:r>
                      <a:br>
                        <a:rPr lang="en-GB" sz="16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</a:br>
                      <a:r>
                        <a:rPr lang="en-GB" sz="16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b) SID (SDG Cell)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CA: </a:t>
                      </a:r>
                      <a:r>
                        <a:rPr lang="en-US" sz="16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PARIS21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PA: </a:t>
                      </a:r>
                      <a:r>
                        <a:rPr lang="en-US" sz="16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UNSD, Regional Commissions, World Bank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5217653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17.19.2 Proportion of countries that (a) have conducted at least one population and housing census in the last 10 years; and (b) have achieved 100 per cent birth registration and 80 per cent death registration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Lead: SID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Co-lead: LGD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a) BBS (Census Wing), SID</a:t>
                      </a:r>
                      <a:br>
                        <a:rPr lang="en-GB" sz="16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</a:br>
                      <a:r>
                        <a:rPr lang="en-GB" sz="16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b) ORG, LGD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CA: </a:t>
                      </a:r>
                      <a:r>
                        <a:rPr lang="en-US" sz="16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UNSD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PA: </a:t>
                      </a:r>
                      <a:r>
                        <a:rPr lang="en-US" sz="16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UNFPA, DESA Population Division, other involved agencies in the inter-agency group on CRVS, UNDP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42212931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593937E-D022-5A32-F5EB-956CB8D297C4}"/>
              </a:ext>
            </a:extLst>
          </p:cNvPr>
          <p:cNvSpPr txBox="1"/>
          <p:nvPr/>
        </p:nvSpPr>
        <p:spPr>
          <a:xfrm>
            <a:off x="876864" y="5704341"/>
            <a:ext cx="10515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SID has also identified as a new Co-Lead (8.1.1, 10.4.2, 12.b) and Associate (11.3.1)in the revised mapping. </a:t>
            </a:r>
          </a:p>
        </p:txBody>
      </p:sp>
    </p:spTree>
    <p:extLst>
      <p:ext uri="{BB962C8B-B14F-4D97-AF65-F5344CB8AC3E}">
        <p14:creationId xmlns:p14="http://schemas.microsoft.com/office/powerpoint/2010/main" val="862285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8">
            <a:extLst>
              <a:ext uri="{FF2B5EF4-FFF2-40B4-BE49-F238E27FC236}">
                <a16:creationId xmlns="" xmlns:a16="http://schemas.microsoft.com/office/drawing/2014/main" id="{D009D6D5-DAC2-4A8B-A17A-E206B9012D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F843F880-6FFC-43C7-AC95-89AE7614D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848975" cy="1073149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National SDG </a:t>
            </a:r>
            <a:r>
              <a:rPr lang="en-US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Action Plan</a:t>
            </a:r>
            <a:endParaRPr lang="en-US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7ACF179-F6B5-4D50-9298-39377C00C0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5040" y="1789916"/>
            <a:ext cx="10414000" cy="3843666"/>
          </a:xfrm>
        </p:spPr>
        <p:txBody>
          <a:bodyPr>
            <a:no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Both Action Plan (1</a:t>
            </a:r>
            <a:r>
              <a:rPr lang="en-US" sz="2400" baseline="30000" dirty="0" smtClean="0">
                <a:latin typeface="Cambria" panose="02040503050406030204" pitchFamily="18" charset="0"/>
                <a:ea typeface="Cambria" panose="02040503050406030204" pitchFamily="18" charset="0"/>
              </a:rPr>
              <a:t>st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&amp; 2</a:t>
            </a:r>
            <a:r>
              <a:rPr lang="en-US" sz="2400" baseline="30000" dirty="0" smtClean="0">
                <a:latin typeface="Cambria" panose="02040503050406030204" pitchFamily="18" charset="0"/>
                <a:ea typeface="Cambria" panose="02040503050406030204" pitchFamily="18" charset="0"/>
              </a:rPr>
              <a:t>nd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) has been prepared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and published by 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GED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by compiling actions of 43 Ministries/Divisions.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A comprehensive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set of actions for Ministries/Divisions by SDG targets following the mapping 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exercise.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This action plan has worked as an effective instrument for undertaking development 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actions (Projects/Programs)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required for the implementation of SDGs in Bangladesh.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32FBB1C2-4CC2-6E39-9BB3-433EBF930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01C32-C1DF-4254-862D-7E8306E13B3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873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68AF5748-FED8-45BA-8631-26D1D10F324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7F987B49-5BA4-4C6F-BC4F-2C31BFB02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781" y="1328552"/>
            <a:ext cx="2484294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SID </a:t>
            </a:r>
            <a:r>
              <a:rPr lang="en-US" sz="4000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 1</a:t>
            </a:r>
            <a:r>
              <a:rPr lang="en-US" sz="4000" baseline="30000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</a:t>
            </a:r>
            <a:r>
              <a:rPr lang="en-US" sz="4000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en-US" sz="40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40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SDG Action Plan</a:t>
            </a:r>
            <a:r>
              <a:rPr lang="en-US" sz="4000" kern="12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en-US" sz="4000" kern="12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US" sz="4000" kern="120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AF2F604E-43BE-4DC3-B983-E071523364F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08C9B587-E65E-4B52-B37C-ABEBB6E8792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53DF796A-0816-C375-6C94-73CF68DE3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01C32-C1DF-4254-862D-7E8306E13B32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B9C455B-973A-3052-B84A-3542053AB4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7025" y="89650"/>
            <a:ext cx="9259238" cy="665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740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8">
            <a:extLst>
              <a:ext uri="{FF2B5EF4-FFF2-40B4-BE49-F238E27FC236}">
                <a16:creationId xmlns:a16="http://schemas.microsoft.com/office/drawing/2014/main" xmlns="" id="{907EF6B7-1338-4443-8C46-6A318D952D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: Shape 10">
            <a:extLst>
              <a:ext uri="{FF2B5EF4-FFF2-40B4-BE49-F238E27FC236}">
                <a16:creationId xmlns:a16="http://schemas.microsoft.com/office/drawing/2014/main" xmlns="" id="{DAAE4CDD-124C-4DCF-9584-B6033B545D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921D71-D022-0765-A5F3-EE6567B5C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122" y="1198418"/>
            <a:ext cx="3200400" cy="44611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SID SDG Action Plan Review Highlights </a:t>
            </a:r>
          </a:p>
        </p:txBody>
      </p:sp>
      <p:sp>
        <p:nvSpPr>
          <p:cNvPr id="29" name="Arc 12">
            <a:extLst>
              <a:ext uri="{FF2B5EF4-FFF2-40B4-BE49-F238E27FC236}">
                <a16:creationId xmlns:a16="http://schemas.microsoft.com/office/drawing/2014/main" xmlns="" id="{081E4A58-353D-44AE-B2FC-2A74E2E40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C7A7BE5-8646-4A2B-74B8-85AFCC073C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7272" y="168960"/>
            <a:ext cx="7738978" cy="6219824"/>
          </a:xfrm>
        </p:spPr>
        <p:txBody>
          <a:bodyPr anchor="ctr">
            <a:normAutofit/>
          </a:bodyPr>
          <a:lstStyle/>
          <a:p>
            <a:pPr algn="just">
              <a:lnSpc>
                <a:spcPct val="114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As National Statistics Office (NSO), BBS of SID is engaged with all the goals, 83 targets and 105 indicators, SID is lead for 02 targets and associated 04 indicators. </a:t>
            </a:r>
          </a:p>
          <a:p>
            <a:pPr algn="just">
              <a:lnSpc>
                <a:spcPct val="114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SID and BBS together are responsible for providing the data against 109 (BBS 105+ SID 04) indicators . </a:t>
            </a:r>
          </a:p>
          <a:p>
            <a:pPr algn="just">
              <a:lnSpc>
                <a:spcPct val="114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As a Lead (SDG targets 17.18 and 17.19), SID proposed 30 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projects/programs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(ongoing 14 + new 16) in the First SDG Action Plan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2757CAB-8E79-68A4-AF8B-42A095889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41564" y="6356350"/>
            <a:ext cx="181223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7B01C32-C1DF-4254-862D-7E8306E13B32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405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C414CBA-527F-4758-819A-C4A2DCD6F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082" y="1800226"/>
            <a:ext cx="2455718" cy="197118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SID </a:t>
            </a:r>
            <a:r>
              <a:rPr lang="en-US" sz="4000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 2</a:t>
            </a:r>
            <a:r>
              <a:rPr lang="en-US" sz="4000" baseline="30000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nd</a:t>
            </a:r>
            <a:r>
              <a:rPr lang="en-US" sz="40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en-US" sz="4000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4000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SDG </a:t>
            </a:r>
            <a:r>
              <a:rPr lang="en-US" sz="40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Action Plan</a:t>
            </a:r>
            <a:br>
              <a:rPr lang="en-US" sz="40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US" sz="400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10AE1F7F-EBC7-7BB8-5240-C9D85087F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01C32-C1DF-4254-862D-7E8306E13B32}" type="slidenum">
              <a:rPr lang="en-US" smtClean="0"/>
              <a:t>9</a:t>
            </a:fld>
            <a:endParaRPr lang="en-US"/>
          </a:p>
        </p:txBody>
      </p:sp>
      <p:pic>
        <p:nvPicPr>
          <p:cNvPr id="1026" name="Picture 2" descr="C:\Users\Hp\Downloads\Pages from 2nd-National-Action-Plan-Book-Full[1].pdf 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0" y="0"/>
            <a:ext cx="9369086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4093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7155</TotalTime>
  <Words>2106</Words>
  <Application>Microsoft Office PowerPoint</Application>
  <PresentationFormat>Custom</PresentationFormat>
  <Paragraphs>236</Paragraphs>
  <Slides>21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Action for Implementation</vt:lpstr>
      <vt:lpstr>Mapping of Ministries/Divisions by SDGs</vt:lpstr>
      <vt:lpstr>SID in Revised Mapping</vt:lpstr>
      <vt:lpstr>SID in Revised Mapping (Contd.)</vt:lpstr>
      <vt:lpstr>National SDG Action Plan</vt:lpstr>
      <vt:lpstr>SID in 1st  SDG Action Plan </vt:lpstr>
      <vt:lpstr>SID SDG Action Plan Review Highlights </vt:lpstr>
      <vt:lpstr>SID in 2nd  SDG Action Plan </vt:lpstr>
      <vt:lpstr>SID SDG 2nd Action Plan Review Highlights </vt:lpstr>
      <vt:lpstr>8FYP  Targets  for SID  </vt:lpstr>
      <vt:lpstr>8FYP  Targets  for SID (Contd.)</vt:lpstr>
      <vt:lpstr>8FYP  Targets  for SID (Contd.)</vt:lpstr>
      <vt:lpstr>8FYP  Targets  for SID (Contd.)</vt:lpstr>
      <vt:lpstr>Difference between 1st &amp; 2nd SDG National Action plan</vt:lpstr>
      <vt:lpstr>Ongoing Projects/Programs/Activities</vt:lpstr>
      <vt:lpstr>Ongoing Projects/Programs/Activities (Contd.)</vt:lpstr>
      <vt:lpstr>Proposed Projects/Programs/Activities</vt:lpstr>
      <vt:lpstr>Proposed Projects/Programs/Activities (Contd.)</vt:lpstr>
      <vt:lpstr>Completed Projects/Programs/Activities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Zubayer Hossen</dc:creator>
  <cp:lastModifiedBy>SID</cp:lastModifiedBy>
  <cp:revision>324</cp:revision>
  <cp:lastPrinted>2023-08-27T03:50:10Z</cp:lastPrinted>
  <dcterms:created xsi:type="dcterms:W3CDTF">2020-12-16T05:32:46Z</dcterms:created>
  <dcterms:modified xsi:type="dcterms:W3CDTF">2023-09-13T05:52:00Z</dcterms:modified>
</cp:coreProperties>
</file>